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4.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6"/>
  </p:notesMasterIdLst>
  <p:sldIdLst>
    <p:sldId id="337" r:id="rId5"/>
    <p:sldId id="353" r:id="rId6"/>
    <p:sldId id="402" r:id="rId7"/>
    <p:sldId id="405" r:id="rId8"/>
    <p:sldId id="626" r:id="rId9"/>
    <p:sldId id="404" r:id="rId10"/>
    <p:sldId id="408" r:id="rId11"/>
    <p:sldId id="624" r:id="rId12"/>
    <p:sldId id="407" r:id="rId13"/>
    <p:sldId id="625" r:id="rId14"/>
    <p:sldId id="344" r:id="rId15"/>
  </p:sldIdLst>
  <p:sldSz cx="12192000" cy="6858000"/>
  <p:notesSz cx="6858000" cy="9144000"/>
  <p:defaultText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ija Vučković" initials="MV" lastIdx="2" clrIdx="0">
    <p:extLst>
      <p:ext uri="{19B8F6BF-5375-455C-9EA6-DF929625EA0E}">
        <p15:presenceInfo xmlns:p15="http://schemas.microsoft.com/office/powerpoint/2012/main" userId="S-1-5-21-476018455-2069654480-1235820382-15573" providerId="AD"/>
      </p:ext>
    </p:extLst>
  </p:cmAuthor>
  <p:cmAuthor id="2" name="Bernardica Bošnjak" initials="BB" lastIdx="3" clrIdx="1">
    <p:extLst>
      <p:ext uri="{19B8F6BF-5375-455C-9EA6-DF929625EA0E}">
        <p15:presenceInfo xmlns:p15="http://schemas.microsoft.com/office/powerpoint/2012/main" userId="S::bernardica.bosnjak@mps.hr::8f2038b3-4093-4278-8894-d3849941723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14B87"/>
    <a:srgbClr val="ADB9CA"/>
    <a:srgbClr val="00B050"/>
    <a:srgbClr val="EEF4F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rednji stil 2 - Isticanj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113A9D2-9D6B-4929-AA2D-F23B5EE8CBE7}" styleName="Stil teme 2 - Isticanje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93296810-A885-4BE3-A3E7-6D5BEEA58F35}" styleName="Srednji stil 2 - Isticanje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BC89EF96-8CEA-46FF-86C4-4CE0E7609802}" styleName="Svijetli stil 3 - Isticanje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884" autoAdjust="0"/>
    <p:restoredTop sz="85497" autoAdjust="0"/>
  </p:normalViewPr>
  <p:slideViewPr>
    <p:cSldViewPr snapToGrid="0">
      <p:cViewPr varScale="1">
        <p:scale>
          <a:sx n="98" d="100"/>
          <a:sy n="98" d="100"/>
        </p:scale>
        <p:origin x="966" y="72"/>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a Željezić Ramqaj" userId="a5a866dc-926f-4fb9-a09e-48888b3ea0c3" providerId="ADAL" clId="{1A161612-E618-4870-B766-F58749BE2B7A}"/>
    <pc:docChg chg="undo custSel addSld delSld modSld sldOrd">
      <pc:chgData name="Ana Željezić Ramqaj" userId="a5a866dc-926f-4fb9-a09e-48888b3ea0c3" providerId="ADAL" clId="{1A161612-E618-4870-B766-F58749BE2B7A}" dt="2021-07-07T11:24:25.888" v="2417" actId="2696"/>
      <pc:docMkLst>
        <pc:docMk/>
      </pc:docMkLst>
      <pc:sldChg chg="modSp">
        <pc:chgData name="Ana Željezić Ramqaj" userId="a5a866dc-926f-4fb9-a09e-48888b3ea0c3" providerId="ADAL" clId="{1A161612-E618-4870-B766-F58749BE2B7A}" dt="2021-07-06T09:31:35.136" v="1637" actId="1076"/>
        <pc:sldMkLst>
          <pc:docMk/>
          <pc:sldMk cId="156938332" sldId="337"/>
        </pc:sldMkLst>
        <pc:spChg chg="mod">
          <ac:chgData name="Ana Željezić Ramqaj" userId="a5a866dc-926f-4fb9-a09e-48888b3ea0c3" providerId="ADAL" clId="{1A161612-E618-4870-B766-F58749BE2B7A}" dt="2021-07-06T09:31:27.193" v="1636" actId="1076"/>
          <ac:spMkLst>
            <pc:docMk/>
            <pc:sldMk cId="156938332" sldId="337"/>
            <ac:spMk id="3" creationId="{00000000-0000-0000-0000-000000000000}"/>
          </ac:spMkLst>
        </pc:spChg>
        <pc:spChg chg="mod">
          <ac:chgData name="Ana Željezić Ramqaj" userId="a5a866dc-926f-4fb9-a09e-48888b3ea0c3" providerId="ADAL" clId="{1A161612-E618-4870-B766-F58749BE2B7A}" dt="2021-07-06T09:31:35.136" v="1637" actId="1076"/>
          <ac:spMkLst>
            <pc:docMk/>
            <pc:sldMk cId="156938332" sldId="337"/>
            <ac:spMk id="4" creationId="{00000000-0000-0000-0000-000000000000}"/>
          </ac:spMkLst>
        </pc:spChg>
        <pc:picChg chg="mod">
          <ac:chgData name="Ana Željezić Ramqaj" userId="a5a866dc-926f-4fb9-a09e-48888b3ea0c3" providerId="ADAL" clId="{1A161612-E618-4870-B766-F58749BE2B7A}" dt="2021-07-05T13:21:40.490" v="448" actId="1076"/>
          <ac:picMkLst>
            <pc:docMk/>
            <pc:sldMk cId="156938332" sldId="337"/>
            <ac:picMk id="39" creationId="{585C0AC6-87A8-4EB9-AD07-43C42B00ACED}"/>
          </ac:picMkLst>
        </pc:picChg>
        <pc:picChg chg="mod">
          <ac:chgData name="Ana Željezić Ramqaj" userId="a5a866dc-926f-4fb9-a09e-48888b3ea0c3" providerId="ADAL" clId="{1A161612-E618-4870-B766-F58749BE2B7A}" dt="2021-07-05T13:21:43.229" v="449" actId="1076"/>
          <ac:picMkLst>
            <pc:docMk/>
            <pc:sldMk cId="156938332" sldId="337"/>
            <ac:picMk id="43" creationId="{D1F5566E-BB9B-43CB-AE0C-818ADA3B79CE}"/>
          </ac:picMkLst>
        </pc:picChg>
      </pc:sldChg>
      <pc:sldChg chg="addSp modSp modNotesTx">
        <pc:chgData name="Ana Željezić Ramqaj" userId="a5a866dc-926f-4fb9-a09e-48888b3ea0c3" providerId="ADAL" clId="{1A161612-E618-4870-B766-F58749BE2B7A}" dt="2021-07-07T07:44:50.122" v="2415" actId="6549"/>
        <pc:sldMkLst>
          <pc:docMk/>
          <pc:sldMk cId="4125190355" sldId="353"/>
        </pc:sldMkLst>
        <pc:spChg chg="add mod">
          <ac:chgData name="Ana Željezić Ramqaj" userId="a5a866dc-926f-4fb9-a09e-48888b3ea0c3" providerId="ADAL" clId="{1A161612-E618-4870-B766-F58749BE2B7A}" dt="2021-07-05T12:27:30.657" v="292" actId="14100"/>
          <ac:spMkLst>
            <pc:docMk/>
            <pc:sldMk cId="4125190355" sldId="353"/>
            <ac:spMk id="8" creationId="{FBD111F6-9017-4FE9-A4C6-C7535065B88E}"/>
          </ac:spMkLst>
        </pc:spChg>
      </pc:sldChg>
      <pc:sldChg chg="addSp delSp modSp add del ord">
        <pc:chgData name="Ana Željezić Ramqaj" userId="a5a866dc-926f-4fb9-a09e-48888b3ea0c3" providerId="ADAL" clId="{1A161612-E618-4870-B766-F58749BE2B7A}" dt="2021-07-05T14:14:50.263" v="536" actId="20577"/>
        <pc:sldMkLst>
          <pc:docMk/>
          <pc:sldMk cId="2071520884" sldId="404"/>
        </pc:sldMkLst>
        <pc:spChg chg="add mod">
          <ac:chgData name="Ana Željezić Ramqaj" userId="a5a866dc-926f-4fb9-a09e-48888b3ea0c3" providerId="ADAL" clId="{1A161612-E618-4870-B766-F58749BE2B7A}" dt="2021-07-05T14:14:50.263" v="536" actId="20577"/>
          <ac:spMkLst>
            <pc:docMk/>
            <pc:sldMk cId="2071520884" sldId="404"/>
            <ac:spMk id="3" creationId="{EFB5090E-2A10-4D0F-A50C-4FC43F59AB51}"/>
          </ac:spMkLst>
        </pc:spChg>
        <pc:spChg chg="mod">
          <ac:chgData name="Ana Željezić Ramqaj" userId="a5a866dc-926f-4fb9-a09e-48888b3ea0c3" providerId="ADAL" clId="{1A161612-E618-4870-B766-F58749BE2B7A}" dt="2021-07-05T13:56:17.504" v="480" actId="255"/>
          <ac:spMkLst>
            <pc:docMk/>
            <pc:sldMk cId="2071520884" sldId="404"/>
            <ac:spMk id="4" creationId="{79742E28-DA98-4D0A-BC4B-E797BAF012F4}"/>
          </ac:spMkLst>
        </pc:spChg>
        <pc:spChg chg="mod">
          <ac:chgData name="Ana Željezić Ramqaj" userId="a5a866dc-926f-4fb9-a09e-48888b3ea0c3" providerId="ADAL" clId="{1A161612-E618-4870-B766-F58749BE2B7A}" dt="2021-07-05T11:36:24.114" v="2" actId="1076"/>
          <ac:spMkLst>
            <pc:docMk/>
            <pc:sldMk cId="2071520884" sldId="404"/>
            <ac:spMk id="10" creationId="{A7C3DEFB-0748-4634-803F-B5CD5E229430}"/>
          </ac:spMkLst>
        </pc:spChg>
        <pc:spChg chg="mod">
          <ac:chgData name="Ana Željezić Ramqaj" userId="a5a866dc-926f-4fb9-a09e-48888b3ea0c3" providerId="ADAL" clId="{1A161612-E618-4870-B766-F58749BE2B7A}" dt="2021-07-05T13:38:48.100" v="469" actId="1076"/>
          <ac:spMkLst>
            <pc:docMk/>
            <pc:sldMk cId="2071520884" sldId="404"/>
            <ac:spMk id="19" creationId="{20ABC37D-5507-4AEF-9BC2-5981FF1C68BA}"/>
          </ac:spMkLst>
        </pc:spChg>
        <pc:spChg chg="mod">
          <ac:chgData name="Ana Željezić Ramqaj" userId="a5a866dc-926f-4fb9-a09e-48888b3ea0c3" providerId="ADAL" clId="{1A161612-E618-4870-B766-F58749BE2B7A}" dt="2021-07-05T13:38:51.626" v="470" actId="1076"/>
          <ac:spMkLst>
            <pc:docMk/>
            <pc:sldMk cId="2071520884" sldId="404"/>
            <ac:spMk id="20" creationId="{C0F72E8D-1990-4A79-BE0B-988263829F54}"/>
          </ac:spMkLst>
        </pc:spChg>
        <pc:spChg chg="add del">
          <ac:chgData name="Ana Željezić Ramqaj" userId="a5a866dc-926f-4fb9-a09e-48888b3ea0c3" providerId="ADAL" clId="{1A161612-E618-4870-B766-F58749BE2B7A}" dt="2021-07-05T13:57:44.805" v="486"/>
          <ac:spMkLst>
            <pc:docMk/>
            <pc:sldMk cId="2071520884" sldId="404"/>
            <ac:spMk id="24" creationId="{267F42ED-8B44-4848-898F-CE2F3603ECE1}"/>
          </ac:spMkLst>
        </pc:spChg>
        <pc:picChg chg="mod">
          <ac:chgData name="Ana Željezić Ramqaj" userId="a5a866dc-926f-4fb9-a09e-48888b3ea0c3" providerId="ADAL" clId="{1A161612-E618-4870-B766-F58749BE2B7A}" dt="2021-07-05T13:55:03.052" v="479" actId="1076"/>
          <ac:picMkLst>
            <pc:docMk/>
            <pc:sldMk cId="2071520884" sldId="404"/>
            <ac:picMk id="21" creationId="{9BC0EB6B-109E-4329-8B26-A27619E88B95}"/>
          </ac:picMkLst>
        </pc:picChg>
      </pc:sldChg>
      <pc:sldChg chg="modSp ord">
        <pc:chgData name="Ana Željezić Ramqaj" userId="a5a866dc-926f-4fb9-a09e-48888b3ea0c3" providerId="ADAL" clId="{1A161612-E618-4870-B766-F58749BE2B7A}" dt="2021-07-06T10:41:36.370" v="1826" actId="166"/>
        <pc:sldMkLst>
          <pc:docMk/>
          <pc:sldMk cId="2778863707" sldId="405"/>
        </pc:sldMkLst>
        <pc:spChg chg="mod ord">
          <ac:chgData name="Ana Željezić Ramqaj" userId="a5a866dc-926f-4fb9-a09e-48888b3ea0c3" providerId="ADAL" clId="{1A161612-E618-4870-B766-F58749BE2B7A}" dt="2021-07-06T10:41:36.370" v="1826" actId="166"/>
          <ac:spMkLst>
            <pc:docMk/>
            <pc:sldMk cId="2778863707" sldId="405"/>
            <ac:spMk id="2" creationId="{C732A10E-0104-40CE-B6F4-505C8AC23F62}"/>
          </ac:spMkLst>
        </pc:spChg>
      </pc:sldChg>
      <pc:sldChg chg="addSp delSp modSp del ord">
        <pc:chgData name="Ana Željezić Ramqaj" userId="a5a866dc-926f-4fb9-a09e-48888b3ea0c3" providerId="ADAL" clId="{1A161612-E618-4870-B766-F58749BE2B7A}" dt="2021-07-07T11:24:25.888" v="2417" actId="2696"/>
        <pc:sldMkLst>
          <pc:docMk/>
          <pc:sldMk cId="2137411951" sldId="406"/>
        </pc:sldMkLst>
        <pc:spChg chg="mod">
          <ac:chgData name="Ana Željezić Ramqaj" userId="a5a866dc-926f-4fb9-a09e-48888b3ea0c3" providerId="ADAL" clId="{1A161612-E618-4870-B766-F58749BE2B7A}" dt="2021-07-07T07:38:01.748" v="2401" actId="20577"/>
          <ac:spMkLst>
            <pc:docMk/>
            <pc:sldMk cId="2137411951" sldId="406"/>
            <ac:spMk id="2" creationId="{BB96B4F0-5804-4A58-B769-E0A98571EB68}"/>
          </ac:spMkLst>
        </pc:spChg>
        <pc:spChg chg="add del mod">
          <ac:chgData name="Ana Željezić Ramqaj" userId="a5a866dc-926f-4fb9-a09e-48888b3ea0c3" providerId="ADAL" clId="{1A161612-E618-4870-B766-F58749BE2B7A}" dt="2021-07-07T07:43:22.824" v="2408"/>
          <ac:spMkLst>
            <pc:docMk/>
            <pc:sldMk cId="2137411951" sldId="406"/>
            <ac:spMk id="3" creationId="{70F2C0E8-FCD3-4FC1-8908-9E00F7FAEF2C}"/>
          </ac:spMkLst>
        </pc:spChg>
        <pc:graphicFrameChg chg="del mod modGraphic">
          <ac:chgData name="Ana Željezić Ramqaj" userId="a5a866dc-926f-4fb9-a09e-48888b3ea0c3" providerId="ADAL" clId="{1A161612-E618-4870-B766-F58749BE2B7A}" dt="2021-07-07T07:37:15.737" v="2386"/>
          <ac:graphicFrameMkLst>
            <pc:docMk/>
            <pc:sldMk cId="2137411951" sldId="406"/>
            <ac:graphicFrameMk id="5" creationId="{C215EE44-AC45-422E-AB32-81C4C998CA85}"/>
          </ac:graphicFrameMkLst>
        </pc:graphicFrameChg>
        <pc:graphicFrameChg chg="mod">
          <ac:chgData name="Ana Željezić Ramqaj" userId="a5a866dc-926f-4fb9-a09e-48888b3ea0c3" providerId="ADAL" clId="{1A161612-E618-4870-B766-F58749BE2B7A}" dt="2021-07-07T07:44:34.452" v="2414" actId="1076"/>
          <ac:graphicFrameMkLst>
            <pc:docMk/>
            <pc:sldMk cId="2137411951" sldId="406"/>
            <ac:graphicFrameMk id="7" creationId="{3B529C12-66AC-461B-9081-D6AC088E8C32}"/>
          </ac:graphicFrameMkLst>
        </pc:graphicFrameChg>
        <pc:graphicFrameChg chg="add mod">
          <ac:chgData name="Ana Željezić Ramqaj" userId="a5a866dc-926f-4fb9-a09e-48888b3ea0c3" providerId="ADAL" clId="{1A161612-E618-4870-B766-F58749BE2B7A}" dt="2021-07-07T07:37:45.976" v="2388" actId="1076"/>
          <ac:graphicFrameMkLst>
            <pc:docMk/>
            <pc:sldMk cId="2137411951" sldId="406"/>
            <ac:graphicFrameMk id="8" creationId="{5870B45F-BCEA-4E3E-B966-23D234844CFF}"/>
          </ac:graphicFrameMkLst>
        </pc:graphicFrameChg>
        <pc:graphicFrameChg chg="mod">
          <ac:chgData name="Ana Željezić Ramqaj" userId="a5a866dc-926f-4fb9-a09e-48888b3ea0c3" providerId="ADAL" clId="{1A161612-E618-4870-B766-F58749BE2B7A}" dt="2021-07-07T07:44:22.377" v="2413" actId="1076"/>
          <ac:graphicFrameMkLst>
            <pc:docMk/>
            <pc:sldMk cId="2137411951" sldId="406"/>
            <ac:graphicFrameMk id="9" creationId="{0E7C9345-C2D5-4500-A347-D1E1DD272FAA}"/>
          </ac:graphicFrameMkLst>
        </pc:graphicFrameChg>
      </pc:sldChg>
      <pc:sldChg chg="addSp delSp modSp modNotesTx">
        <pc:chgData name="Ana Željezić Ramqaj" userId="a5a866dc-926f-4fb9-a09e-48888b3ea0c3" providerId="ADAL" clId="{1A161612-E618-4870-B766-F58749BE2B7A}" dt="2021-07-06T14:14:25.597" v="2001"/>
        <pc:sldMkLst>
          <pc:docMk/>
          <pc:sldMk cId="1066580780" sldId="407"/>
        </pc:sldMkLst>
        <pc:spChg chg="mod">
          <ac:chgData name="Ana Željezić Ramqaj" userId="a5a866dc-926f-4fb9-a09e-48888b3ea0c3" providerId="ADAL" clId="{1A161612-E618-4870-B766-F58749BE2B7A}" dt="2021-07-05T13:56:30.398" v="481" actId="255"/>
          <ac:spMkLst>
            <pc:docMk/>
            <pc:sldMk cId="1066580780" sldId="407"/>
            <ac:spMk id="2" creationId="{6D0F9D22-56AF-4BA1-93D1-DA3B731D7172}"/>
          </ac:spMkLst>
        </pc:spChg>
        <pc:spChg chg="add mod">
          <ac:chgData name="Ana Željezić Ramqaj" userId="a5a866dc-926f-4fb9-a09e-48888b3ea0c3" providerId="ADAL" clId="{1A161612-E618-4870-B766-F58749BE2B7A}" dt="2021-07-06T09:23:12.603" v="1496" actId="1076"/>
          <ac:spMkLst>
            <pc:docMk/>
            <pc:sldMk cId="1066580780" sldId="407"/>
            <ac:spMk id="3" creationId="{8F4AB7D0-1D09-43A4-83F5-643AC3E2C5D7}"/>
          </ac:spMkLst>
        </pc:spChg>
        <pc:spChg chg="mod">
          <ac:chgData name="Ana Željezić Ramqaj" userId="a5a866dc-926f-4fb9-a09e-48888b3ea0c3" providerId="ADAL" clId="{1A161612-E618-4870-B766-F58749BE2B7A}" dt="2021-07-05T13:57:11.467" v="484" actId="1076"/>
          <ac:spMkLst>
            <pc:docMk/>
            <pc:sldMk cId="1066580780" sldId="407"/>
            <ac:spMk id="4" creationId="{8B5380C3-292D-4099-8F6B-154DF6C10A23}"/>
          </ac:spMkLst>
        </pc:spChg>
        <pc:spChg chg="mod">
          <ac:chgData name="Ana Željezić Ramqaj" userId="a5a866dc-926f-4fb9-a09e-48888b3ea0c3" providerId="ADAL" clId="{1A161612-E618-4870-B766-F58749BE2B7A}" dt="2021-07-06T07:37:57.440" v="1465" actId="1076"/>
          <ac:spMkLst>
            <pc:docMk/>
            <pc:sldMk cId="1066580780" sldId="407"/>
            <ac:spMk id="7" creationId="{DA5BA720-6483-454B-88DB-B9C5E2FF2B9B}"/>
          </ac:spMkLst>
        </pc:spChg>
        <pc:spChg chg="add mod">
          <ac:chgData name="Ana Željezić Ramqaj" userId="a5a866dc-926f-4fb9-a09e-48888b3ea0c3" providerId="ADAL" clId="{1A161612-E618-4870-B766-F58749BE2B7A}" dt="2021-07-05T13:18:35.857" v="445" actId="1076"/>
          <ac:spMkLst>
            <pc:docMk/>
            <pc:sldMk cId="1066580780" sldId="407"/>
            <ac:spMk id="13" creationId="{09416EA3-D1D9-4F80-A7FF-34928A8A31EE}"/>
          </ac:spMkLst>
        </pc:spChg>
        <pc:grpChg chg="add mod">
          <ac:chgData name="Ana Željezić Ramqaj" userId="a5a866dc-926f-4fb9-a09e-48888b3ea0c3" providerId="ADAL" clId="{1A161612-E618-4870-B766-F58749BE2B7A}" dt="2021-07-06T07:37:37.929" v="1462" actId="14100"/>
          <ac:grpSpMkLst>
            <pc:docMk/>
            <pc:sldMk cId="1066580780" sldId="407"/>
            <ac:grpSpMk id="12" creationId="{6A84A6DB-C7E0-45C3-88C1-963EE17E919E}"/>
          </ac:grpSpMkLst>
        </pc:grpChg>
        <pc:graphicFrameChg chg="mod">
          <ac:chgData name="Ana Željezić Ramqaj" userId="a5a866dc-926f-4fb9-a09e-48888b3ea0c3" providerId="ADAL" clId="{1A161612-E618-4870-B766-F58749BE2B7A}" dt="2021-07-06T07:37:52.463" v="1464" actId="14100"/>
          <ac:graphicFrameMkLst>
            <pc:docMk/>
            <pc:sldMk cId="1066580780" sldId="407"/>
            <ac:graphicFrameMk id="6" creationId="{7C9CE007-E9E3-4BCA-941D-18788B62F09C}"/>
          </ac:graphicFrameMkLst>
        </pc:graphicFrameChg>
        <pc:graphicFrameChg chg="mod">
          <ac:chgData name="Ana Željezić Ramqaj" userId="a5a866dc-926f-4fb9-a09e-48888b3ea0c3" providerId="ADAL" clId="{1A161612-E618-4870-B766-F58749BE2B7A}" dt="2021-07-06T14:14:25.597" v="2001"/>
          <ac:graphicFrameMkLst>
            <pc:docMk/>
            <pc:sldMk cId="1066580780" sldId="407"/>
            <ac:graphicFrameMk id="8" creationId="{435120B1-1B61-458F-B5EF-34A6A89E7BF4}"/>
          </ac:graphicFrameMkLst>
        </pc:graphicFrameChg>
        <pc:picChg chg="add del">
          <ac:chgData name="Ana Željezić Ramqaj" userId="a5a866dc-926f-4fb9-a09e-48888b3ea0c3" providerId="ADAL" clId="{1A161612-E618-4870-B766-F58749BE2B7A}" dt="2021-07-05T12:41:22.274" v="312"/>
          <ac:picMkLst>
            <pc:docMk/>
            <pc:sldMk cId="1066580780" sldId="407"/>
            <ac:picMk id="9" creationId="{ED7DEEA7-EEEA-43B9-927C-4B3490392BE3}"/>
          </ac:picMkLst>
        </pc:picChg>
        <pc:picChg chg="add del mod">
          <ac:chgData name="Ana Željezić Ramqaj" userId="a5a866dc-926f-4fb9-a09e-48888b3ea0c3" providerId="ADAL" clId="{1A161612-E618-4870-B766-F58749BE2B7A}" dt="2021-07-05T12:43:28.953" v="318"/>
          <ac:picMkLst>
            <pc:docMk/>
            <pc:sldMk cId="1066580780" sldId="407"/>
            <ac:picMk id="10" creationId="{54E2063E-00A8-48DE-8C1A-F94C55CD3379}"/>
          </ac:picMkLst>
        </pc:picChg>
        <pc:picChg chg="add mod">
          <ac:chgData name="Ana Željezić Ramqaj" userId="a5a866dc-926f-4fb9-a09e-48888b3ea0c3" providerId="ADAL" clId="{1A161612-E618-4870-B766-F58749BE2B7A}" dt="2021-07-06T14:14:22.226" v="2000" actId="1076"/>
          <ac:picMkLst>
            <pc:docMk/>
            <pc:sldMk cId="1066580780" sldId="407"/>
            <ac:picMk id="11" creationId="{8A2B7B90-C895-41F4-88B0-B3D088D31466}"/>
          </ac:picMkLst>
        </pc:picChg>
      </pc:sldChg>
      <pc:sldChg chg="addSp delSp modSp add mod">
        <pc:chgData name="Ana Željezić Ramqaj" userId="a5a866dc-926f-4fb9-a09e-48888b3ea0c3" providerId="ADAL" clId="{1A161612-E618-4870-B766-F58749BE2B7A}" dt="2021-07-06T09:19:18.924" v="1484" actId="20577"/>
        <pc:sldMkLst>
          <pc:docMk/>
          <pc:sldMk cId="3713568668" sldId="408"/>
        </pc:sldMkLst>
        <pc:spChg chg="mod">
          <ac:chgData name="Ana Željezić Ramqaj" userId="a5a866dc-926f-4fb9-a09e-48888b3ea0c3" providerId="ADAL" clId="{1A161612-E618-4870-B766-F58749BE2B7A}" dt="2021-07-05T14:15:12.045" v="550" actId="1076"/>
          <ac:spMkLst>
            <pc:docMk/>
            <pc:sldMk cId="3713568668" sldId="408"/>
            <ac:spMk id="2" creationId="{AC0E9EFD-0429-4DC3-B3C3-7C3DD7F27CDF}"/>
          </ac:spMkLst>
        </pc:spChg>
        <pc:spChg chg="del">
          <ac:chgData name="Ana Željezić Ramqaj" userId="a5a866dc-926f-4fb9-a09e-48888b3ea0c3" providerId="ADAL" clId="{1A161612-E618-4870-B766-F58749BE2B7A}" dt="2021-07-05T13:58:14.769" v="493"/>
          <ac:spMkLst>
            <pc:docMk/>
            <pc:sldMk cId="3713568668" sldId="408"/>
            <ac:spMk id="3" creationId="{ECBCD121-22D6-489D-B315-BD09535A593F}"/>
          </ac:spMkLst>
        </pc:spChg>
        <pc:spChg chg="mod">
          <ac:chgData name="Ana Željezić Ramqaj" userId="a5a866dc-926f-4fb9-a09e-48888b3ea0c3" providerId="ADAL" clId="{1A161612-E618-4870-B766-F58749BE2B7A}" dt="2021-07-06T09:19:18.924" v="1484" actId="20577"/>
          <ac:spMkLst>
            <pc:docMk/>
            <pc:sldMk cId="3713568668" sldId="408"/>
            <ac:spMk id="3" creationId="{ED5E933D-6420-4005-9021-B81E8CB4E571}"/>
          </ac:spMkLst>
        </pc:spChg>
        <pc:spChg chg="add del mod">
          <ac:chgData name="Ana Željezić Ramqaj" userId="a5a866dc-926f-4fb9-a09e-48888b3ea0c3" providerId="ADAL" clId="{1A161612-E618-4870-B766-F58749BE2B7A}" dt="2021-07-05T14:29:55.491" v="1323" actId="12084"/>
          <ac:spMkLst>
            <pc:docMk/>
            <pc:sldMk cId="3713568668" sldId="408"/>
            <ac:spMk id="5" creationId="{DDF36089-5BED-44A5-8FA9-23B83D1B2C7B}"/>
          </ac:spMkLst>
        </pc:spChg>
        <pc:graphicFrameChg chg="add mod">
          <ac:chgData name="Ana Željezić Ramqaj" userId="a5a866dc-926f-4fb9-a09e-48888b3ea0c3" providerId="ADAL" clId="{1A161612-E618-4870-B766-F58749BE2B7A}" dt="2021-07-06T07:17:57.100" v="1369" actId="1076"/>
          <ac:graphicFrameMkLst>
            <pc:docMk/>
            <pc:sldMk cId="3713568668" sldId="408"/>
            <ac:graphicFrameMk id="6" creationId="{FB40B1B7-D5AF-4460-8056-DCC45E8E8A4A}"/>
          </ac:graphicFrameMkLst>
        </pc:graphicFrameChg>
        <pc:picChg chg="add del mod">
          <ac:chgData name="Ana Željezić Ramqaj" userId="a5a866dc-926f-4fb9-a09e-48888b3ea0c3" providerId="ADAL" clId="{1A161612-E618-4870-B766-F58749BE2B7A}" dt="2021-07-06T07:13:33.814" v="1351"/>
          <ac:picMkLst>
            <pc:docMk/>
            <pc:sldMk cId="3713568668" sldId="408"/>
            <ac:picMk id="3" creationId="{D6B97631-30EA-4F87-87DD-5AC892A56B4C}"/>
          </ac:picMkLst>
        </pc:picChg>
        <pc:picChg chg="add del mod">
          <ac:chgData name="Ana Željezić Ramqaj" userId="a5a866dc-926f-4fb9-a09e-48888b3ea0c3" providerId="ADAL" clId="{1A161612-E618-4870-B766-F58749BE2B7A}" dt="2021-07-06T07:13:07.222" v="1346"/>
          <ac:picMkLst>
            <pc:docMk/>
            <pc:sldMk cId="3713568668" sldId="408"/>
            <ac:picMk id="4" creationId="{6839BB7E-F6D3-4370-B418-236F0B2F5C58}"/>
          </ac:picMkLst>
        </pc:picChg>
        <pc:picChg chg="add del mod">
          <ac:chgData name="Ana Željezić Ramqaj" userId="a5a866dc-926f-4fb9-a09e-48888b3ea0c3" providerId="ADAL" clId="{1A161612-E618-4870-B766-F58749BE2B7A}" dt="2021-07-06T07:13:53.517" v="1355"/>
          <ac:picMkLst>
            <pc:docMk/>
            <pc:sldMk cId="3713568668" sldId="408"/>
            <ac:picMk id="5" creationId="{50D65D78-709A-43BC-90D4-CBD975315D30}"/>
          </ac:picMkLst>
        </pc:picChg>
        <pc:picChg chg="add mod">
          <ac:chgData name="Ana Željezić Ramqaj" userId="a5a866dc-926f-4fb9-a09e-48888b3ea0c3" providerId="ADAL" clId="{1A161612-E618-4870-B766-F58749BE2B7A}" dt="2021-07-06T07:14:32.707" v="1357" actId="1076"/>
          <ac:picMkLst>
            <pc:docMk/>
            <pc:sldMk cId="3713568668" sldId="408"/>
            <ac:picMk id="7" creationId="{D33D32B3-E35A-4FD7-AF9B-7F7D77D50417}"/>
          </ac:picMkLst>
        </pc:picChg>
        <pc:picChg chg="mod">
          <ac:chgData name="Ana Željezić Ramqaj" userId="a5a866dc-926f-4fb9-a09e-48888b3ea0c3" providerId="ADAL" clId="{1A161612-E618-4870-B766-F58749BE2B7A}" dt="2021-07-06T07:17:42.248" v="1368" actId="14100"/>
          <ac:picMkLst>
            <pc:docMk/>
            <pc:sldMk cId="3713568668" sldId="408"/>
            <ac:picMk id="8" creationId="{D33D32B3-E35A-4FD7-AF9B-7F7D77D50417}"/>
          </ac:picMkLst>
        </pc:picChg>
      </pc:sldChg>
      <pc:sldChg chg="addSp modSp">
        <pc:chgData name="Ana Željezić Ramqaj" userId="a5a866dc-926f-4fb9-a09e-48888b3ea0c3" providerId="ADAL" clId="{1A161612-E618-4870-B766-F58749BE2B7A}" dt="2021-07-06T12:29:45.793" v="1918"/>
        <pc:sldMkLst>
          <pc:docMk/>
          <pc:sldMk cId="2021636812" sldId="624"/>
        </pc:sldMkLst>
        <pc:spChg chg="add mod">
          <ac:chgData name="Ana Željezić Ramqaj" userId="a5a866dc-926f-4fb9-a09e-48888b3ea0c3" providerId="ADAL" clId="{1A161612-E618-4870-B766-F58749BE2B7A}" dt="2021-07-06T12:28:50.314" v="1910" actId="692"/>
          <ac:spMkLst>
            <pc:docMk/>
            <pc:sldMk cId="2021636812" sldId="624"/>
            <ac:spMk id="3" creationId="{4DD6BCF0-98F8-4CC9-BF17-1038E0D2945B}"/>
          </ac:spMkLst>
        </pc:spChg>
        <pc:spChg chg="add mod">
          <ac:chgData name="Ana Željezić Ramqaj" userId="a5a866dc-926f-4fb9-a09e-48888b3ea0c3" providerId="ADAL" clId="{1A161612-E618-4870-B766-F58749BE2B7A}" dt="2021-07-06T12:29:26.904" v="1917" actId="692"/>
          <ac:spMkLst>
            <pc:docMk/>
            <pc:sldMk cId="2021636812" sldId="624"/>
            <ac:spMk id="4" creationId="{2A650FA2-3766-4704-9CA5-44C387225E58}"/>
          </ac:spMkLst>
        </pc:spChg>
        <pc:graphicFrameChg chg="mod">
          <ac:chgData name="Ana Željezić Ramqaj" userId="a5a866dc-926f-4fb9-a09e-48888b3ea0c3" providerId="ADAL" clId="{1A161612-E618-4870-B766-F58749BE2B7A}" dt="2021-07-06T12:29:45.793" v="1918"/>
          <ac:graphicFrameMkLst>
            <pc:docMk/>
            <pc:sldMk cId="2021636812" sldId="624"/>
            <ac:graphicFrameMk id="9" creationId="{2FACFFB1-01B5-48EF-B8DB-00CF09704B0F}"/>
          </ac:graphicFrameMkLst>
        </pc:graphicFrameChg>
      </pc:sldChg>
      <pc:sldChg chg="addSp delSp modSp add">
        <pc:chgData name="Ana Željezić Ramqaj" userId="a5a866dc-926f-4fb9-a09e-48888b3ea0c3" providerId="ADAL" clId="{1A161612-E618-4870-B766-F58749BE2B7A}" dt="2021-07-07T07:31:31.450" v="2326" actId="1076"/>
        <pc:sldMkLst>
          <pc:docMk/>
          <pc:sldMk cId="1094559004" sldId="625"/>
        </pc:sldMkLst>
        <pc:spChg chg="mod">
          <ac:chgData name="Ana Željezić Ramqaj" userId="a5a866dc-926f-4fb9-a09e-48888b3ea0c3" providerId="ADAL" clId="{1A161612-E618-4870-B766-F58749BE2B7A}" dt="2021-07-06T09:25:06.796" v="1527" actId="20577"/>
          <ac:spMkLst>
            <pc:docMk/>
            <pc:sldMk cId="1094559004" sldId="625"/>
            <ac:spMk id="2" creationId="{0C661124-65C3-49C2-A5E4-A01C653CE4D1}"/>
          </ac:spMkLst>
        </pc:spChg>
        <pc:spChg chg="add del mod">
          <ac:chgData name="Ana Željezić Ramqaj" userId="a5a866dc-926f-4fb9-a09e-48888b3ea0c3" providerId="ADAL" clId="{1A161612-E618-4870-B766-F58749BE2B7A}" dt="2021-07-07T07:28:54.752" v="2313" actId="12084"/>
          <ac:spMkLst>
            <pc:docMk/>
            <pc:sldMk cId="1094559004" sldId="625"/>
            <ac:spMk id="3" creationId="{FB19C36B-DA53-463B-8BA7-15FC31CA77FD}"/>
          </ac:spMkLst>
        </pc:spChg>
        <pc:graphicFrameChg chg="add del mod">
          <ac:chgData name="Ana Željezić Ramqaj" userId="a5a866dc-926f-4fb9-a09e-48888b3ea0c3" providerId="ADAL" clId="{1A161612-E618-4870-B766-F58749BE2B7A}" dt="2021-07-07T07:25:39.180" v="2273" actId="12084"/>
          <ac:graphicFrameMkLst>
            <pc:docMk/>
            <pc:sldMk cId="1094559004" sldId="625"/>
            <ac:graphicFrameMk id="4" creationId="{8EC3DEEE-5998-43E0-9AAE-91C9C82F357A}"/>
          </ac:graphicFrameMkLst>
        </pc:graphicFrameChg>
        <pc:graphicFrameChg chg="add del mod">
          <ac:chgData name="Ana Željezić Ramqaj" userId="a5a866dc-926f-4fb9-a09e-48888b3ea0c3" providerId="ADAL" clId="{1A161612-E618-4870-B766-F58749BE2B7A}" dt="2021-07-07T07:28:12.309" v="2310" actId="12084"/>
          <ac:graphicFrameMkLst>
            <pc:docMk/>
            <pc:sldMk cId="1094559004" sldId="625"/>
            <ac:graphicFrameMk id="5" creationId="{A5B597FE-02EB-41FA-8075-0BB2D17AF492}"/>
          </ac:graphicFrameMkLst>
        </pc:graphicFrameChg>
        <pc:graphicFrameChg chg="add mod">
          <ac:chgData name="Ana Željezić Ramqaj" userId="a5a866dc-926f-4fb9-a09e-48888b3ea0c3" providerId="ADAL" clId="{1A161612-E618-4870-B766-F58749BE2B7A}" dt="2021-07-07T07:31:31.450" v="2326" actId="1076"/>
          <ac:graphicFrameMkLst>
            <pc:docMk/>
            <pc:sldMk cId="1094559004" sldId="625"/>
            <ac:graphicFrameMk id="6" creationId="{252962BF-87F1-4CC9-A8BE-FAC7329D6115}"/>
          </ac:graphicFrameMkLst>
        </pc:graphicFrameChg>
      </pc:sldChg>
      <pc:sldChg chg="add">
        <pc:chgData name="Ana Željezić Ramqaj" userId="a5a866dc-926f-4fb9-a09e-48888b3ea0c3" providerId="ADAL" clId="{1A161612-E618-4870-B766-F58749BE2B7A}" dt="2021-07-07T11:24:22.792" v="2416"/>
        <pc:sldMkLst>
          <pc:docMk/>
          <pc:sldMk cId="334613932" sldId="626"/>
        </pc:sldMkLst>
      </pc:sldChg>
      <pc:sldChg chg="addSp delSp modSp add del">
        <pc:chgData name="Ana Željezić Ramqaj" userId="a5a866dc-926f-4fb9-a09e-48888b3ea0c3" providerId="ADAL" clId="{1A161612-E618-4870-B766-F58749BE2B7A}" dt="2021-07-07T07:38:18.662" v="2403" actId="2696"/>
        <pc:sldMkLst>
          <pc:docMk/>
          <pc:sldMk cId="2273754886" sldId="626"/>
        </pc:sldMkLst>
        <pc:spChg chg="del">
          <ac:chgData name="Ana Željezić Ramqaj" userId="a5a866dc-926f-4fb9-a09e-48888b3ea0c3" providerId="ADAL" clId="{1A161612-E618-4870-B766-F58749BE2B7A}" dt="2021-07-07T07:31:55.302" v="2328"/>
          <ac:spMkLst>
            <pc:docMk/>
            <pc:sldMk cId="2273754886" sldId="626"/>
            <ac:spMk id="2" creationId="{FD6CFAC4-99C2-454C-991E-EE9A6101BA14}"/>
          </ac:spMkLst>
        </pc:spChg>
        <pc:spChg chg="del">
          <ac:chgData name="Ana Željezić Ramqaj" userId="a5a866dc-926f-4fb9-a09e-48888b3ea0c3" providerId="ADAL" clId="{1A161612-E618-4870-B766-F58749BE2B7A}" dt="2021-07-07T07:31:58.062" v="2329"/>
          <ac:spMkLst>
            <pc:docMk/>
            <pc:sldMk cId="2273754886" sldId="626"/>
            <ac:spMk id="3" creationId="{E26F0801-DD9B-47C4-9A52-AD946BA1BFA9}"/>
          </ac:spMkLst>
        </pc:spChg>
        <pc:graphicFrameChg chg="add mod modGraphic">
          <ac:chgData name="Ana Željezić Ramqaj" userId="a5a866dc-926f-4fb9-a09e-48888b3ea0c3" providerId="ADAL" clId="{1A161612-E618-4870-B766-F58749BE2B7A}" dt="2021-07-07T07:36:18.867" v="2385" actId="6549"/>
          <ac:graphicFrameMkLst>
            <pc:docMk/>
            <pc:sldMk cId="2273754886" sldId="626"/>
            <ac:graphicFrameMk id="4" creationId="{3704D741-4637-44DE-9F91-FBB4123B67CB}"/>
          </ac:graphicFrameMkLst>
        </pc:graphicFrameChg>
      </pc:sldChg>
    </pc:docChg>
  </pc:docChgLst>
  <pc:docChgLst>
    <pc:chgData name="Ana Željezić Ramqaj" userId="a5a866dc-926f-4fb9-a09e-48888b3ea0c3" providerId="ADAL" clId="{FF83E127-AFF0-4FB9-89C0-242E7271796A}"/>
    <pc:docChg chg="undo custSel addSld delSld modSld">
      <pc:chgData name="Ana Željezić Ramqaj" userId="a5a866dc-926f-4fb9-a09e-48888b3ea0c3" providerId="ADAL" clId="{FF83E127-AFF0-4FB9-89C0-242E7271796A}" dt="2021-06-16T18:00:43.557" v="1049" actId="113"/>
      <pc:docMkLst>
        <pc:docMk/>
      </pc:docMkLst>
      <pc:sldChg chg="addSp delSp modSp">
        <pc:chgData name="Ana Željezić Ramqaj" userId="a5a866dc-926f-4fb9-a09e-48888b3ea0c3" providerId="ADAL" clId="{FF83E127-AFF0-4FB9-89C0-242E7271796A}" dt="2021-06-16T17:51:29.658" v="950" actId="1076"/>
        <pc:sldMkLst>
          <pc:docMk/>
          <pc:sldMk cId="832973326" sldId="344"/>
        </pc:sldMkLst>
        <pc:spChg chg="add mod">
          <ac:chgData name="Ana Željezić Ramqaj" userId="a5a866dc-926f-4fb9-a09e-48888b3ea0c3" providerId="ADAL" clId="{FF83E127-AFF0-4FB9-89C0-242E7271796A}" dt="2021-06-16T17:51:29.658" v="950" actId="1076"/>
          <ac:spMkLst>
            <pc:docMk/>
            <pc:sldMk cId="832973326" sldId="344"/>
            <ac:spMk id="3" creationId="{7E9781C5-DC7F-407E-B4D8-0947CB88CCF4}"/>
          </ac:spMkLst>
        </pc:spChg>
        <pc:spChg chg="mod">
          <ac:chgData name="Ana Željezić Ramqaj" userId="a5a866dc-926f-4fb9-a09e-48888b3ea0c3" providerId="ADAL" clId="{FF83E127-AFF0-4FB9-89C0-242E7271796A}" dt="2021-06-16T17:49:48.236" v="889" actId="1076"/>
          <ac:spMkLst>
            <pc:docMk/>
            <pc:sldMk cId="832973326" sldId="344"/>
            <ac:spMk id="9" creationId="{00000000-0000-0000-0000-000000000000}"/>
          </ac:spMkLst>
        </pc:spChg>
        <pc:picChg chg="add mod">
          <ac:chgData name="Ana Željezić Ramqaj" userId="a5a866dc-926f-4fb9-a09e-48888b3ea0c3" providerId="ADAL" clId="{FF83E127-AFF0-4FB9-89C0-242E7271796A}" dt="2021-06-16T17:49:52.505" v="890" actId="1076"/>
          <ac:picMkLst>
            <pc:docMk/>
            <pc:sldMk cId="832973326" sldId="344"/>
            <ac:picMk id="2" creationId="{50DE252B-11D8-4194-A834-90E0332337FB}"/>
          </ac:picMkLst>
        </pc:picChg>
        <pc:picChg chg="del">
          <ac:chgData name="Ana Željezić Ramqaj" userId="a5a866dc-926f-4fb9-a09e-48888b3ea0c3" providerId="ADAL" clId="{FF83E127-AFF0-4FB9-89C0-242E7271796A}" dt="2021-06-16T17:49:22.257" v="886"/>
          <ac:picMkLst>
            <pc:docMk/>
            <pc:sldMk cId="832973326" sldId="344"/>
            <ac:picMk id="5" creationId="{00000000-0000-0000-0000-000000000000}"/>
          </ac:picMkLst>
        </pc:picChg>
      </pc:sldChg>
      <pc:sldMasterChg chg="delSldLayout">
        <pc:chgData name="Ana Željezić Ramqaj" userId="a5a866dc-926f-4fb9-a09e-48888b3ea0c3" providerId="ADAL" clId="{FF83E127-AFF0-4FB9-89C0-242E7271796A}" dt="2021-06-16T17:14:20.556" v="42" actId="2696"/>
        <pc:sldMasterMkLst>
          <pc:docMk/>
          <pc:sldMasterMk cId="2897285205" sldId="2147483648"/>
        </pc:sldMasterMkLst>
      </pc:sldMasterChg>
    </pc:docChg>
  </pc:docChgLst>
  <pc:docChgLst>
    <pc:chgData name="Ana Željezić Ramqaj" userId="a5a866dc-926f-4fb9-a09e-48888b3ea0c3" providerId="ADAL" clId="{A943B3FD-DD29-4600-8565-DD9BFECF763D}"/>
    <pc:docChg chg="undo redo custSel addSld delSld modSld">
      <pc:chgData name="Ana Željezić Ramqaj" userId="a5a866dc-926f-4fb9-a09e-48888b3ea0c3" providerId="ADAL" clId="{A943B3FD-DD29-4600-8565-DD9BFECF763D}" dt="2021-07-05T19:48:11.897" v="337" actId="1076"/>
      <pc:docMkLst>
        <pc:docMk/>
      </pc:docMkLst>
      <pc:sldChg chg="modSp mod">
        <pc:chgData name="Ana Željezić Ramqaj" userId="a5a866dc-926f-4fb9-a09e-48888b3ea0c3" providerId="ADAL" clId="{A943B3FD-DD29-4600-8565-DD9BFECF763D}" dt="2021-07-05T19:47:13.293" v="335" actId="207"/>
        <pc:sldMkLst>
          <pc:docMk/>
          <pc:sldMk cId="918074003" sldId="402"/>
        </pc:sldMkLst>
        <pc:spChg chg="mod">
          <ac:chgData name="Ana Željezić Ramqaj" userId="a5a866dc-926f-4fb9-a09e-48888b3ea0c3" providerId="ADAL" clId="{A943B3FD-DD29-4600-8565-DD9BFECF763D}" dt="2021-07-05T19:47:13.293" v="335" actId="207"/>
          <ac:spMkLst>
            <pc:docMk/>
            <pc:sldMk cId="918074003" sldId="402"/>
            <ac:spMk id="4" creationId="{4F9D27E2-E2FD-4AF6-9487-1453555EF40C}"/>
          </ac:spMkLst>
        </pc:spChg>
        <pc:graphicFrameChg chg="mod">
          <ac:chgData name="Ana Željezić Ramqaj" userId="a5a866dc-926f-4fb9-a09e-48888b3ea0c3" providerId="ADAL" clId="{A943B3FD-DD29-4600-8565-DD9BFECF763D}" dt="2021-07-05T19:46:59.891" v="333" actId="2711"/>
          <ac:graphicFrameMkLst>
            <pc:docMk/>
            <pc:sldMk cId="918074003" sldId="402"/>
            <ac:graphicFrameMk id="2" creationId="{0D762839-025C-4A17-BB7C-0027F56B01B1}"/>
          </ac:graphicFrameMkLst>
        </pc:graphicFrameChg>
      </pc:sldChg>
      <pc:sldChg chg="addSp delSp modSp mod">
        <pc:chgData name="Ana Željezić Ramqaj" userId="a5a866dc-926f-4fb9-a09e-48888b3ea0c3" providerId="ADAL" clId="{A943B3FD-DD29-4600-8565-DD9BFECF763D}" dt="2021-07-05T19:36:56.462" v="297" actId="21"/>
        <pc:sldMkLst>
          <pc:docMk/>
          <pc:sldMk cId="1066580780" sldId="407"/>
        </pc:sldMkLst>
        <pc:spChg chg="add del mod">
          <ac:chgData name="Ana Željezić Ramqaj" userId="a5a866dc-926f-4fb9-a09e-48888b3ea0c3" providerId="ADAL" clId="{A943B3FD-DD29-4600-8565-DD9BFECF763D}" dt="2021-07-05T19:28:07.165" v="229" actId="12084"/>
          <ac:spMkLst>
            <pc:docMk/>
            <pc:sldMk cId="1066580780" sldId="407"/>
            <ac:spMk id="3" creationId="{E42D0236-D1BE-47B7-8012-2C52F269E64F}"/>
          </ac:spMkLst>
        </pc:spChg>
        <pc:spChg chg="mod">
          <ac:chgData name="Ana Željezić Ramqaj" userId="a5a866dc-926f-4fb9-a09e-48888b3ea0c3" providerId="ADAL" clId="{A943B3FD-DD29-4600-8565-DD9BFECF763D}" dt="2021-07-05T19:32:22.304" v="273" actId="1076"/>
          <ac:spMkLst>
            <pc:docMk/>
            <pc:sldMk cId="1066580780" sldId="407"/>
            <ac:spMk id="4" creationId="{8B5380C3-292D-4099-8F6B-154DF6C10A23}"/>
          </ac:spMkLst>
        </pc:spChg>
        <pc:spChg chg="add mod">
          <ac:chgData name="Ana Željezić Ramqaj" userId="a5a866dc-926f-4fb9-a09e-48888b3ea0c3" providerId="ADAL" clId="{A943B3FD-DD29-4600-8565-DD9BFECF763D}" dt="2021-07-05T19:35:48.374" v="293" actId="1076"/>
          <ac:spMkLst>
            <pc:docMk/>
            <pc:sldMk cId="1066580780" sldId="407"/>
            <ac:spMk id="7" creationId="{DA5BA720-6483-454B-88DB-B9C5E2FF2B9B}"/>
          </ac:spMkLst>
        </pc:spChg>
        <pc:spChg chg="del mod">
          <ac:chgData name="Ana Željezić Ramqaj" userId="a5a866dc-926f-4fb9-a09e-48888b3ea0c3" providerId="ADAL" clId="{A943B3FD-DD29-4600-8565-DD9BFECF763D}" dt="2021-07-05T19:36:56.462" v="297" actId="21"/>
          <ac:spMkLst>
            <pc:docMk/>
            <pc:sldMk cId="1066580780" sldId="407"/>
            <ac:spMk id="13" creationId="{09416EA3-D1D9-4F80-A7FF-34928A8A31EE}"/>
          </ac:spMkLst>
        </pc:spChg>
        <pc:grpChg chg="mod">
          <ac:chgData name="Ana Željezić Ramqaj" userId="a5a866dc-926f-4fb9-a09e-48888b3ea0c3" providerId="ADAL" clId="{A943B3FD-DD29-4600-8565-DD9BFECF763D}" dt="2021-07-05T19:35:38.840" v="291" actId="1076"/>
          <ac:grpSpMkLst>
            <pc:docMk/>
            <pc:sldMk cId="1066580780" sldId="407"/>
            <ac:grpSpMk id="12" creationId="{6A84A6DB-C7E0-45C3-88C1-963EE17E919E}"/>
          </ac:grpSpMkLst>
        </pc:grpChg>
        <pc:graphicFrameChg chg="add del mod">
          <ac:chgData name="Ana Željezić Ramqaj" userId="a5a866dc-926f-4fb9-a09e-48888b3ea0c3" providerId="ADAL" clId="{A943B3FD-DD29-4600-8565-DD9BFECF763D}" dt="2021-07-05T19:24:31.573" v="220" actId="12084"/>
          <ac:graphicFrameMkLst>
            <pc:docMk/>
            <pc:sldMk cId="1066580780" sldId="407"/>
            <ac:graphicFrameMk id="5" creationId="{7241A043-AC98-4443-9FBF-C04E7FB00440}"/>
          </ac:graphicFrameMkLst>
        </pc:graphicFrameChg>
        <pc:graphicFrameChg chg="add mod">
          <ac:chgData name="Ana Željezić Ramqaj" userId="a5a866dc-926f-4fb9-a09e-48888b3ea0c3" providerId="ADAL" clId="{A943B3FD-DD29-4600-8565-DD9BFECF763D}" dt="2021-07-05T19:35:42.377" v="292" actId="14100"/>
          <ac:graphicFrameMkLst>
            <pc:docMk/>
            <pc:sldMk cId="1066580780" sldId="407"/>
            <ac:graphicFrameMk id="6" creationId="{7C9CE007-E9E3-4BCA-941D-18788B62F09C}"/>
          </ac:graphicFrameMkLst>
        </pc:graphicFrameChg>
        <pc:graphicFrameChg chg="mod">
          <ac:chgData name="Ana Željezić Ramqaj" userId="a5a866dc-926f-4fb9-a09e-48888b3ea0c3" providerId="ADAL" clId="{A943B3FD-DD29-4600-8565-DD9BFECF763D}" dt="2021-07-05T19:32:06.309" v="272"/>
          <ac:graphicFrameMkLst>
            <pc:docMk/>
            <pc:sldMk cId="1066580780" sldId="407"/>
            <ac:graphicFrameMk id="8" creationId="{435120B1-1B61-458F-B5EF-34A6A89E7BF4}"/>
          </ac:graphicFrameMkLst>
        </pc:graphicFrameChg>
        <pc:picChg chg="mod">
          <ac:chgData name="Ana Željezić Ramqaj" userId="a5a866dc-926f-4fb9-a09e-48888b3ea0c3" providerId="ADAL" clId="{A943B3FD-DD29-4600-8565-DD9BFECF763D}" dt="2021-07-05T19:36:27.437" v="295" actId="1076"/>
          <ac:picMkLst>
            <pc:docMk/>
            <pc:sldMk cId="1066580780" sldId="407"/>
            <ac:picMk id="11" creationId="{8A2B7B90-C895-41F4-88B0-B3D088D31466}"/>
          </ac:picMkLst>
        </pc:picChg>
      </pc:sldChg>
      <pc:sldChg chg="addSp modSp mod">
        <pc:chgData name="Ana Željezić Ramqaj" userId="a5a866dc-926f-4fb9-a09e-48888b3ea0c3" providerId="ADAL" clId="{A943B3FD-DD29-4600-8565-DD9BFECF763D}" dt="2021-07-05T19:48:11.897" v="337" actId="1076"/>
        <pc:sldMkLst>
          <pc:docMk/>
          <pc:sldMk cId="3713568668" sldId="408"/>
        </pc:sldMkLst>
        <pc:spChg chg="mod">
          <ac:chgData name="Ana Željezić Ramqaj" userId="a5a866dc-926f-4fb9-a09e-48888b3ea0c3" providerId="ADAL" clId="{A943B3FD-DD29-4600-8565-DD9BFECF763D}" dt="2021-07-05T19:48:11.897" v="337" actId="1076"/>
          <ac:spMkLst>
            <pc:docMk/>
            <pc:sldMk cId="3713568668" sldId="408"/>
            <ac:spMk id="2" creationId="{AC0E9EFD-0429-4DC3-B3C3-7C3DD7F27CDF}"/>
          </ac:spMkLst>
        </pc:spChg>
        <pc:spChg chg="add mod">
          <ac:chgData name="Ana Željezić Ramqaj" userId="a5a866dc-926f-4fb9-a09e-48888b3ea0c3" providerId="ADAL" clId="{A943B3FD-DD29-4600-8565-DD9BFECF763D}" dt="2021-07-05T19:20:19.715" v="106" actId="1076"/>
          <ac:spMkLst>
            <pc:docMk/>
            <pc:sldMk cId="3713568668" sldId="408"/>
            <ac:spMk id="3" creationId="{ED5E933D-6420-4005-9021-B81E8CB4E571}"/>
          </ac:spMkLst>
        </pc:spChg>
        <pc:spChg chg="add mod">
          <ac:chgData name="Ana Željezić Ramqaj" userId="a5a866dc-926f-4fb9-a09e-48888b3ea0c3" providerId="ADAL" clId="{A943B3FD-DD29-4600-8565-DD9BFECF763D}" dt="2021-07-05T19:22:01.637" v="113" actId="20577"/>
          <ac:spMkLst>
            <pc:docMk/>
            <pc:sldMk cId="3713568668" sldId="408"/>
            <ac:spMk id="5" creationId="{ECD3E567-D87A-4421-9210-2E873AE50B99}"/>
          </ac:spMkLst>
        </pc:spChg>
        <pc:spChg chg="add mod">
          <ac:chgData name="Ana Željezić Ramqaj" userId="a5a866dc-926f-4fb9-a09e-48888b3ea0c3" providerId="ADAL" clId="{A943B3FD-DD29-4600-8565-DD9BFECF763D}" dt="2021-07-05T19:22:22.144" v="115" actId="1076"/>
          <ac:spMkLst>
            <pc:docMk/>
            <pc:sldMk cId="3713568668" sldId="408"/>
            <ac:spMk id="7" creationId="{CF12502F-B4AE-441A-80D0-6269E22720EB}"/>
          </ac:spMkLst>
        </pc:spChg>
        <pc:graphicFrameChg chg="mod">
          <ac:chgData name="Ana Željezić Ramqaj" userId="a5a866dc-926f-4fb9-a09e-48888b3ea0c3" providerId="ADAL" clId="{A943B3FD-DD29-4600-8565-DD9BFECF763D}" dt="2021-07-05T19:21:30.492" v="112"/>
          <ac:graphicFrameMkLst>
            <pc:docMk/>
            <pc:sldMk cId="3713568668" sldId="408"/>
            <ac:graphicFrameMk id="6" creationId="{FB40B1B7-D5AF-4460-8056-DCC45E8E8A4A}"/>
          </ac:graphicFrameMkLst>
        </pc:graphicFrameChg>
      </pc:sldChg>
      <pc:sldChg chg="modSp add mod">
        <pc:chgData name="Ana Željezić Ramqaj" userId="a5a866dc-926f-4fb9-a09e-48888b3ea0c3" providerId="ADAL" clId="{A943B3FD-DD29-4600-8565-DD9BFECF763D}" dt="2021-07-05T19:48:05.038" v="336" actId="1076"/>
        <pc:sldMkLst>
          <pc:docMk/>
          <pc:sldMk cId="2021636812" sldId="624"/>
        </pc:sldMkLst>
        <pc:spChg chg="mod">
          <ac:chgData name="Ana Željezić Ramqaj" userId="a5a866dc-926f-4fb9-a09e-48888b3ea0c3" providerId="ADAL" clId="{A943B3FD-DD29-4600-8565-DD9BFECF763D}" dt="2021-07-05T19:48:05.038" v="336" actId="1076"/>
          <ac:spMkLst>
            <pc:docMk/>
            <pc:sldMk cId="2021636812" sldId="624"/>
            <ac:spMk id="2" creationId="{D322CA6C-E08E-4E8D-8642-F558CBFCF137}"/>
          </ac:spMkLst>
        </pc:spChg>
        <pc:graphicFrameChg chg="mod modGraphic">
          <ac:chgData name="Ana Željezić Ramqaj" userId="a5a866dc-926f-4fb9-a09e-48888b3ea0c3" providerId="ADAL" clId="{A943B3FD-DD29-4600-8565-DD9BFECF763D}" dt="2021-07-05T19:44:32.066" v="325" actId="14100"/>
          <ac:graphicFrameMkLst>
            <pc:docMk/>
            <pc:sldMk cId="2021636812" sldId="624"/>
            <ac:graphicFrameMk id="9" creationId="{2FACFFB1-01B5-48EF-B8DB-00CF09704B0F}"/>
          </ac:graphicFrameMkLst>
        </pc:graphicFrameChg>
      </pc:sldChg>
    </pc:docChg>
  </pc:docChgLst>
  <pc:docChgLst>
    <pc:chgData name="Ana Željezić Ramqaj" userId="a5a866dc-926f-4fb9-a09e-48888b3ea0c3" providerId="ADAL" clId="{44037981-F56F-41B8-8DA7-BF27D69A07A1}"/>
    <pc:docChg chg="undo custSel addSld delSld modSld">
      <pc:chgData name="Ana Željezić Ramqaj" userId="a5a866dc-926f-4fb9-a09e-48888b3ea0c3" providerId="ADAL" clId="{44037981-F56F-41B8-8DA7-BF27D69A07A1}" dt="2021-07-05T11:28:50.422" v="1238" actId="2696"/>
      <pc:docMkLst>
        <pc:docMk/>
      </pc:docMkLst>
      <pc:sldChg chg="addSp delSp modSp">
        <pc:chgData name="Ana Željezić Ramqaj" userId="a5a866dc-926f-4fb9-a09e-48888b3ea0c3" providerId="ADAL" clId="{44037981-F56F-41B8-8DA7-BF27D69A07A1}" dt="2021-07-01T08:33:48.575" v="174" actId="20577"/>
        <pc:sldMkLst>
          <pc:docMk/>
          <pc:sldMk cId="156938332" sldId="337"/>
        </pc:sldMkLst>
        <pc:spChg chg="add del mod">
          <ac:chgData name="Ana Željezić Ramqaj" userId="a5a866dc-926f-4fb9-a09e-48888b3ea0c3" providerId="ADAL" clId="{44037981-F56F-41B8-8DA7-BF27D69A07A1}" dt="2021-07-01T08:21:35.524" v="106" actId="931"/>
          <ac:spMkLst>
            <pc:docMk/>
            <pc:sldMk cId="156938332" sldId="337"/>
            <ac:spMk id="2" creationId="{D3F5CBCA-4734-47A3-AAE7-F41DDBF52F2B}"/>
          </ac:spMkLst>
        </pc:spChg>
        <pc:spChg chg="mod">
          <ac:chgData name="Ana Željezić Ramqaj" userId="a5a866dc-926f-4fb9-a09e-48888b3ea0c3" providerId="ADAL" clId="{44037981-F56F-41B8-8DA7-BF27D69A07A1}" dt="2021-07-01T08:33:48.575" v="174" actId="20577"/>
          <ac:spMkLst>
            <pc:docMk/>
            <pc:sldMk cId="156938332" sldId="337"/>
            <ac:spMk id="3" creationId="{00000000-0000-0000-0000-000000000000}"/>
          </ac:spMkLst>
        </pc:spChg>
        <pc:spChg chg="mod">
          <ac:chgData name="Ana Željezić Ramqaj" userId="a5a866dc-926f-4fb9-a09e-48888b3ea0c3" providerId="ADAL" clId="{44037981-F56F-41B8-8DA7-BF27D69A07A1}" dt="2021-07-01T08:28:29.172" v="167" actId="27636"/>
          <ac:spMkLst>
            <pc:docMk/>
            <pc:sldMk cId="156938332" sldId="337"/>
            <ac:spMk id="4" creationId="{00000000-0000-0000-0000-000000000000}"/>
          </ac:spMkLst>
        </pc:spChg>
        <pc:picChg chg="del">
          <ac:chgData name="Ana Željezić Ramqaj" userId="a5a866dc-926f-4fb9-a09e-48888b3ea0c3" providerId="ADAL" clId="{44037981-F56F-41B8-8DA7-BF27D69A07A1}" dt="2021-07-01T08:19:33.275" v="95"/>
          <ac:picMkLst>
            <pc:docMk/>
            <pc:sldMk cId="156938332" sldId="337"/>
            <ac:picMk id="6" creationId="{00000000-0000-0000-0000-000000000000}"/>
          </ac:picMkLst>
        </pc:picChg>
        <pc:picChg chg="add del mod">
          <ac:chgData name="Ana Željezić Ramqaj" userId="a5a866dc-926f-4fb9-a09e-48888b3ea0c3" providerId="ADAL" clId="{44037981-F56F-41B8-8DA7-BF27D69A07A1}" dt="2021-07-01T08:21:29.078" v="105" actId="931"/>
          <ac:picMkLst>
            <pc:docMk/>
            <pc:sldMk cId="156938332" sldId="337"/>
            <ac:picMk id="7" creationId="{6AB69C0E-A5A2-4184-983D-1F1D3F152D11}"/>
          </ac:picMkLst>
        </pc:picChg>
        <pc:picChg chg="add del mod">
          <ac:chgData name="Ana Željezić Ramqaj" userId="a5a866dc-926f-4fb9-a09e-48888b3ea0c3" providerId="ADAL" clId="{44037981-F56F-41B8-8DA7-BF27D69A07A1}" dt="2021-07-01T08:21:29.078" v="105" actId="931"/>
          <ac:picMkLst>
            <pc:docMk/>
            <pc:sldMk cId="156938332" sldId="337"/>
            <ac:picMk id="9" creationId="{A7975A7C-F1CB-4485-9FCA-459A7872F4AA}"/>
          </ac:picMkLst>
        </pc:picChg>
        <pc:picChg chg="add del mod">
          <ac:chgData name="Ana Željezić Ramqaj" userId="a5a866dc-926f-4fb9-a09e-48888b3ea0c3" providerId="ADAL" clId="{44037981-F56F-41B8-8DA7-BF27D69A07A1}" dt="2021-07-01T08:21:29.078" v="105" actId="931"/>
          <ac:picMkLst>
            <pc:docMk/>
            <pc:sldMk cId="156938332" sldId="337"/>
            <ac:picMk id="11" creationId="{6C7B5789-EFF9-496F-AF61-AAB38A6ADFBD}"/>
          </ac:picMkLst>
        </pc:picChg>
        <pc:picChg chg="add del mod">
          <ac:chgData name="Ana Željezić Ramqaj" userId="a5a866dc-926f-4fb9-a09e-48888b3ea0c3" providerId="ADAL" clId="{44037981-F56F-41B8-8DA7-BF27D69A07A1}" dt="2021-07-01T08:21:29.078" v="105" actId="931"/>
          <ac:picMkLst>
            <pc:docMk/>
            <pc:sldMk cId="156938332" sldId="337"/>
            <ac:picMk id="13" creationId="{BAC5DA4A-0294-4CA1-A8E0-80C046DFAD9E}"/>
          </ac:picMkLst>
        </pc:picChg>
        <pc:picChg chg="add del mod">
          <ac:chgData name="Ana Željezić Ramqaj" userId="a5a866dc-926f-4fb9-a09e-48888b3ea0c3" providerId="ADAL" clId="{44037981-F56F-41B8-8DA7-BF27D69A07A1}" dt="2021-07-01T08:21:29.078" v="105" actId="931"/>
          <ac:picMkLst>
            <pc:docMk/>
            <pc:sldMk cId="156938332" sldId="337"/>
            <ac:picMk id="15" creationId="{4850ADA9-48B3-46A7-BB52-DC3E8384C39D}"/>
          </ac:picMkLst>
        </pc:picChg>
        <pc:picChg chg="add del mod">
          <ac:chgData name="Ana Željezić Ramqaj" userId="a5a866dc-926f-4fb9-a09e-48888b3ea0c3" providerId="ADAL" clId="{44037981-F56F-41B8-8DA7-BF27D69A07A1}" dt="2021-07-01T08:21:29.078" v="105" actId="931"/>
          <ac:picMkLst>
            <pc:docMk/>
            <pc:sldMk cId="156938332" sldId="337"/>
            <ac:picMk id="17" creationId="{D372D514-D881-4DB4-BCF7-89B3CE8965E4}"/>
          </ac:picMkLst>
        </pc:picChg>
        <pc:picChg chg="add del mod">
          <ac:chgData name="Ana Željezić Ramqaj" userId="a5a866dc-926f-4fb9-a09e-48888b3ea0c3" providerId="ADAL" clId="{44037981-F56F-41B8-8DA7-BF27D69A07A1}" dt="2021-07-01T08:21:29.078" v="105" actId="931"/>
          <ac:picMkLst>
            <pc:docMk/>
            <pc:sldMk cId="156938332" sldId="337"/>
            <ac:picMk id="19" creationId="{F80C8333-4BA1-47B4-9280-345D38554866}"/>
          </ac:picMkLst>
        </pc:picChg>
        <pc:picChg chg="add del mod">
          <ac:chgData name="Ana Željezić Ramqaj" userId="a5a866dc-926f-4fb9-a09e-48888b3ea0c3" providerId="ADAL" clId="{44037981-F56F-41B8-8DA7-BF27D69A07A1}" dt="2021-07-01T08:21:29.078" v="105" actId="931"/>
          <ac:picMkLst>
            <pc:docMk/>
            <pc:sldMk cId="156938332" sldId="337"/>
            <ac:picMk id="21" creationId="{8F2B5D26-DF82-4F0E-AF41-AF84115168A3}"/>
          </ac:picMkLst>
        </pc:picChg>
        <pc:picChg chg="add del mod">
          <ac:chgData name="Ana Željezić Ramqaj" userId="a5a866dc-926f-4fb9-a09e-48888b3ea0c3" providerId="ADAL" clId="{44037981-F56F-41B8-8DA7-BF27D69A07A1}" dt="2021-07-01T08:21:29.078" v="105" actId="931"/>
          <ac:picMkLst>
            <pc:docMk/>
            <pc:sldMk cId="156938332" sldId="337"/>
            <ac:picMk id="23" creationId="{406BD892-90A1-4D1D-8F59-CFC2AA755316}"/>
          </ac:picMkLst>
        </pc:picChg>
        <pc:picChg chg="add del mod">
          <ac:chgData name="Ana Željezić Ramqaj" userId="a5a866dc-926f-4fb9-a09e-48888b3ea0c3" providerId="ADAL" clId="{44037981-F56F-41B8-8DA7-BF27D69A07A1}" dt="2021-07-01T08:21:29.078" v="105" actId="931"/>
          <ac:picMkLst>
            <pc:docMk/>
            <pc:sldMk cId="156938332" sldId="337"/>
            <ac:picMk id="25" creationId="{BDCE3FDD-660C-4B82-8B11-D811A4413669}"/>
          </ac:picMkLst>
        </pc:picChg>
        <pc:picChg chg="add del mod">
          <ac:chgData name="Ana Željezić Ramqaj" userId="a5a866dc-926f-4fb9-a09e-48888b3ea0c3" providerId="ADAL" clId="{44037981-F56F-41B8-8DA7-BF27D69A07A1}" dt="2021-07-01T08:21:29.078" v="105" actId="931"/>
          <ac:picMkLst>
            <pc:docMk/>
            <pc:sldMk cId="156938332" sldId="337"/>
            <ac:picMk id="27" creationId="{189215DC-A321-4BDA-96D3-0A37743AD550}"/>
          </ac:picMkLst>
        </pc:picChg>
        <pc:picChg chg="add del mod">
          <ac:chgData name="Ana Željezić Ramqaj" userId="a5a866dc-926f-4fb9-a09e-48888b3ea0c3" providerId="ADAL" clId="{44037981-F56F-41B8-8DA7-BF27D69A07A1}" dt="2021-07-01T08:21:29.078" v="105" actId="931"/>
          <ac:picMkLst>
            <pc:docMk/>
            <pc:sldMk cId="156938332" sldId="337"/>
            <ac:picMk id="29" creationId="{26532C72-D971-4B23-B556-4FDEF966BDAC}"/>
          </ac:picMkLst>
        </pc:picChg>
        <pc:picChg chg="add del mod">
          <ac:chgData name="Ana Željezić Ramqaj" userId="a5a866dc-926f-4fb9-a09e-48888b3ea0c3" providerId="ADAL" clId="{44037981-F56F-41B8-8DA7-BF27D69A07A1}" dt="2021-07-01T08:21:29.078" v="105" actId="931"/>
          <ac:picMkLst>
            <pc:docMk/>
            <pc:sldMk cId="156938332" sldId="337"/>
            <ac:picMk id="31" creationId="{F75C0EC9-B576-452C-A638-CAABEA64999A}"/>
          </ac:picMkLst>
        </pc:picChg>
        <pc:picChg chg="add mod">
          <ac:chgData name="Ana Željezić Ramqaj" userId="a5a866dc-926f-4fb9-a09e-48888b3ea0c3" providerId="ADAL" clId="{44037981-F56F-41B8-8DA7-BF27D69A07A1}" dt="2021-07-01T08:26:34.325" v="152" actId="14100"/>
          <ac:picMkLst>
            <pc:docMk/>
            <pc:sldMk cId="156938332" sldId="337"/>
            <ac:picMk id="33" creationId="{EB574A39-DB2E-4FBF-BBD7-68CC5B739A12}"/>
          </ac:picMkLst>
        </pc:picChg>
        <pc:picChg chg="add mod">
          <ac:chgData name="Ana Željezić Ramqaj" userId="a5a866dc-926f-4fb9-a09e-48888b3ea0c3" providerId="ADAL" clId="{44037981-F56F-41B8-8DA7-BF27D69A07A1}" dt="2021-07-01T08:27:32.934" v="158" actId="1076"/>
          <ac:picMkLst>
            <pc:docMk/>
            <pc:sldMk cId="156938332" sldId="337"/>
            <ac:picMk id="35" creationId="{FDB83F0B-B854-4EB1-BE6D-503087D3BEBB}"/>
          </ac:picMkLst>
        </pc:picChg>
        <pc:picChg chg="add mod">
          <ac:chgData name="Ana Željezić Ramqaj" userId="a5a866dc-926f-4fb9-a09e-48888b3ea0c3" providerId="ADAL" clId="{44037981-F56F-41B8-8DA7-BF27D69A07A1}" dt="2021-07-01T08:26:45.411" v="157" actId="1076"/>
          <ac:picMkLst>
            <pc:docMk/>
            <pc:sldMk cId="156938332" sldId="337"/>
            <ac:picMk id="37" creationId="{6F306C60-CFFF-4EF9-8414-F044992C7886}"/>
          </ac:picMkLst>
        </pc:picChg>
        <pc:picChg chg="add mod">
          <ac:chgData name="Ana Željezić Ramqaj" userId="a5a866dc-926f-4fb9-a09e-48888b3ea0c3" providerId="ADAL" clId="{44037981-F56F-41B8-8DA7-BF27D69A07A1}" dt="2021-07-01T08:26:37.504" v="153" actId="1076"/>
          <ac:picMkLst>
            <pc:docMk/>
            <pc:sldMk cId="156938332" sldId="337"/>
            <ac:picMk id="39" creationId="{585C0AC6-87A8-4EB9-AD07-43C42B00ACED}"/>
          </ac:picMkLst>
        </pc:picChg>
        <pc:picChg chg="add mod">
          <ac:chgData name="Ana Željezić Ramqaj" userId="a5a866dc-926f-4fb9-a09e-48888b3ea0c3" providerId="ADAL" clId="{44037981-F56F-41B8-8DA7-BF27D69A07A1}" dt="2021-07-01T08:26:42.201" v="155" actId="1076"/>
          <ac:picMkLst>
            <pc:docMk/>
            <pc:sldMk cId="156938332" sldId="337"/>
            <ac:picMk id="41" creationId="{83064440-B77B-423E-8D1F-8BA2BD8C521B}"/>
          </ac:picMkLst>
        </pc:picChg>
        <pc:picChg chg="add mod">
          <ac:chgData name="Ana Željezić Ramqaj" userId="a5a866dc-926f-4fb9-a09e-48888b3ea0c3" providerId="ADAL" clId="{44037981-F56F-41B8-8DA7-BF27D69A07A1}" dt="2021-07-01T08:26:22.204" v="148" actId="1076"/>
          <ac:picMkLst>
            <pc:docMk/>
            <pc:sldMk cId="156938332" sldId="337"/>
            <ac:picMk id="43" creationId="{D1F5566E-BB9B-43CB-AE0C-818ADA3B79CE}"/>
          </ac:picMkLst>
        </pc:picChg>
        <pc:picChg chg="add mod">
          <ac:chgData name="Ana Željezić Ramqaj" userId="a5a866dc-926f-4fb9-a09e-48888b3ea0c3" providerId="ADAL" clId="{44037981-F56F-41B8-8DA7-BF27D69A07A1}" dt="2021-07-01T08:26:40.380" v="154" actId="1076"/>
          <ac:picMkLst>
            <pc:docMk/>
            <pc:sldMk cId="156938332" sldId="337"/>
            <ac:picMk id="45" creationId="{980D5A7F-F2BE-42ED-8987-58F9B1901469}"/>
          </ac:picMkLst>
        </pc:picChg>
        <pc:picChg chg="add del mod">
          <ac:chgData name="Ana Željezić Ramqaj" userId="a5a866dc-926f-4fb9-a09e-48888b3ea0c3" providerId="ADAL" clId="{44037981-F56F-41B8-8DA7-BF27D69A07A1}" dt="2021-07-01T08:25:57.815" v="143"/>
          <ac:picMkLst>
            <pc:docMk/>
            <pc:sldMk cId="156938332" sldId="337"/>
            <ac:picMk id="47" creationId="{CA90F9B5-6832-424D-BB7C-346D19C9823B}"/>
          </ac:picMkLst>
        </pc:picChg>
        <pc:picChg chg="add mod">
          <ac:chgData name="Ana Željezić Ramqaj" userId="a5a866dc-926f-4fb9-a09e-48888b3ea0c3" providerId="ADAL" clId="{44037981-F56F-41B8-8DA7-BF27D69A07A1}" dt="2021-07-01T08:26:43.852" v="156" actId="1076"/>
          <ac:picMkLst>
            <pc:docMk/>
            <pc:sldMk cId="156938332" sldId="337"/>
            <ac:picMk id="49" creationId="{EE511C92-E686-4602-8D0A-775C5995C8DF}"/>
          </ac:picMkLst>
        </pc:picChg>
        <pc:picChg chg="add mod">
          <ac:chgData name="Ana Željezić Ramqaj" userId="a5a866dc-926f-4fb9-a09e-48888b3ea0c3" providerId="ADAL" clId="{44037981-F56F-41B8-8DA7-BF27D69A07A1}" dt="2021-07-01T08:26:27.219" v="150" actId="1076"/>
          <ac:picMkLst>
            <pc:docMk/>
            <pc:sldMk cId="156938332" sldId="337"/>
            <ac:picMk id="51" creationId="{402EFB1A-861E-49E9-A0E3-6F5B3CB54504}"/>
          </ac:picMkLst>
        </pc:picChg>
      </pc:sldChg>
      <pc:sldChg chg="addSp delSp modSp modNotesTx">
        <pc:chgData name="Ana Željezić Ramqaj" userId="a5a866dc-926f-4fb9-a09e-48888b3ea0c3" providerId="ADAL" clId="{44037981-F56F-41B8-8DA7-BF27D69A07A1}" dt="2021-07-01T08:50:59.482" v="303" actId="20577"/>
        <pc:sldMkLst>
          <pc:docMk/>
          <pc:sldMk cId="4125190355" sldId="353"/>
        </pc:sldMkLst>
        <pc:spChg chg="mod">
          <ac:chgData name="Ana Željezić Ramqaj" userId="a5a866dc-926f-4fb9-a09e-48888b3ea0c3" providerId="ADAL" clId="{44037981-F56F-41B8-8DA7-BF27D69A07A1}" dt="2021-07-01T08:39:12.673" v="242" actId="20577"/>
          <ac:spMkLst>
            <pc:docMk/>
            <pc:sldMk cId="4125190355" sldId="353"/>
            <ac:spMk id="2" creationId="{00000000-0000-0000-0000-000000000000}"/>
          </ac:spMkLst>
        </pc:spChg>
        <pc:spChg chg="mod">
          <ac:chgData name="Ana Željezić Ramqaj" userId="a5a866dc-926f-4fb9-a09e-48888b3ea0c3" providerId="ADAL" clId="{44037981-F56F-41B8-8DA7-BF27D69A07A1}" dt="2021-07-01T08:40:52.380" v="257" actId="164"/>
          <ac:spMkLst>
            <pc:docMk/>
            <pc:sldMk cId="4125190355" sldId="353"/>
            <ac:spMk id="4" creationId="{DE572087-A993-4923-BD16-69225D803A88}"/>
          </ac:spMkLst>
        </pc:spChg>
        <pc:spChg chg="mod">
          <ac:chgData name="Ana Željezić Ramqaj" userId="a5a866dc-926f-4fb9-a09e-48888b3ea0c3" providerId="ADAL" clId="{44037981-F56F-41B8-8DA7-BF27D69A07A1}" dt="2021-07-01T08:49:31.707" v="298" actId="20577"/>
          <ac:spMkLst>
            <pc:docMk/>
            <pc:sldMk cId="4125190355" sldId="353"/>
            <ac:spMk id="5" creationId="{E3F6E1C0-9C86-4993-ABA6-48F830A988DE}"/>
          </ac:spMkLst>
        </pc:spChg>
        <pc:spChg chg="mod">
          <ac:chgData name="Ana Željezić Ramqaj" userId="a5a866dc-926f-4fb9-a09e-48888b3ea0c3" providerId="ADAL" clId="{44037981-F56F-41B8-8DA7-BF27D69A07A1}" dt="2021-07-01T08:49:11.823" v="296" actId="20577"/>
          <ac:spMkLst>
            <pc:docMk/>
            <pc:sldMk cId="4125190355" sldId="353"/>
            <ac:spMk id="6" creationId="{DA6BE634-2604-44D6-BC4B-41D676504476}"/>
          </ac:spMkLst>
        </pc:spChg>
        <pc:spChg chg="mod">
          <ac:chgData name="Ana Željezić Ramqaj" userId="a5a866dc-926f-4fb9-a09e-48888b3ea0c3" providerId="ADAL" clId="{44037981-F56F-41B8-8DA7-BF27D69A07A1}" dt="2021-07-01T08:40:52.380" v="257" actId="164"/>
          <ac:spMkLst>
            <pc:docMk/>
            <pc:sldMk cId="4125190355" sldId="353"/>
            <ac:spMk id="7" creationId="{1CD608AB-88C1-472C-B992-36F5DE546C7B}"/>
          </ac:spMkLst>
        </pc:spChg>
        <pc:spChg chg="add del mod">
          <ac:chgData name="Ana Željezić Ramqaj" userId="a5a866dc-926f-4fb9-a09e-48888b3ea0c3" providerId="ADAL" clId="{44037981-F56F-41B8-8DA7-BF27D69A07A1}" dt="2021-07-01T08:41:39.456" v="264"/>
          <ac:spMkLst>
            <pc:docMk/>
            <pc:sldMk cId="4125190355" sldId="353"/>
            <ac:spMk id="8" creationId="{B1134961-D87B-4378-B72D-DD18571B7DA0}"/>
          </ac:spMkLst>
        </pc:spChg>
        <pc:spChg chg="add del mod">
          <ac:chgData name="Ana Željezić Ramqaj" userId="a5a866dc-926f-4fb9-a09e-48888b3ea0c3" providerId="ADAL" clId="{44037981-F56F-41B8-8DA7-BF27D69A07A1}" dt="2021-07-01T08:42:38.131" v="278"/>
          <ac:spMkLst>
            <pc:docMk/>
            <pc:sldMk cId="4125190355" sldId="353"/>
            <ac:spMk id="9" creationId="{2E51916B-B9D3-457D-8CFD-167A5DCC4336}"/>
          </ac:spMkLst>
        </pc:spChg>
        <pc:spChg chg="add del mod">
          <ac:chgData name="Ana Željezić Ramqaj" userId="a5a866dc-926f-4fb9-a09e-48888b3ea0c3" providerId="ADAL" clId="{44037981-F56F-41B8-8DA7-BF27D69A07A1}" dt="2021-07-01T08:42:38.129" v="276"/>
          <ac:spMkLst>
            <pc:docMk/>
            <pc:sldMk cId="4125190355" sldId="353"/>
            <ac:spMk id="10" creationId="{E20890A6-C545-4FA8-8DC7-9066961578FB}"/>
          </ac:spMkLst>
        </pc:spChg>
        <pc:spChg chg="add mod">
          <ac:chgData name="Ana Željezić Ramqaj" userId="a5a866dc-926f-4fb9-a09e-48888b3ea0c3" providerId="ADAL" clId="{44037981-F56F-41B8-8DA7-BF27D69A07A1}" dt="2021-07-01T08:45:04.016" v="293" actId="14100"/>
          <ac:spMkLst>
            <pc:docMk/>
            <pc:sldMk cId="4125190355" sldId="353"/>
            <ac:spMk id="11" creationId="{965F3B7E-6466-4347-A472-963EBBB90AB1}"/>
          </ac:spMkLst>
        </pc:spChg>
        <pc:grpChg chg="add mod">
          <ac:chgData name="Ana Željezić Ramqaj" userId="a5a866dc-926f-4fb9-a09e-48888b3ea0c3" providerId="ADAL" clId="{44037981-F56F-41B8-8DA7-BF27D69A07A1}" dt="2021-07-01T08:49:29.770" v="297"/>
          <ac:grpSpMkLst>
            <pc:docMk/>
            <pc:sldMk cId="4125190355" sldId="353"/>
            <ac:grpSpMk id="3" creationId="{296A73B4-5372-4207-944D-C6479F309AC4}"/>
          </ac:grpSpMkLst>
        </pc:grpChg>
      </pc:sldChg>
      <pc:sldChg chg="addSp delSp modSp add">
        <pc:chgData name="Ana Željezić Ramqaj" userId="a5a866dc-926f-4fb9-a09e-48888b3ea0c3" providerId="ADAL" clId="{44037981-F56F-41B8-8DA7-BF27D69A07A1}" dt="2021-07-05T11:09:22.948" v="1237" actId="255"/>
        <pc:sldMkLst>
          <pc:docMk/>
          <pc:sldMk cId="2071520884" sldId="404"/>
        </pc:sldMkLst>
        <pc:spChg chg="del">
          <ac:chgData name="Ana Željezić Ramqaj" userId="a5a866dc-926f-4fb9-a09e-48888b3ea0c3" providerId="ADAL" clId="{44037981-F56F-41B8-8DA7-BF27D69A07A1}" dt="2021-07-01T12:31:23.749" v="384"/>
          <ac:spMkLst>
            <pc:docMk/>
            <pc:sldMk cId="2071520884" sldId="404"/>
            <ac:spMk id="2" creationId="{35A06583-6753-4292-9B6F-650B175068DC}"/>
          </ac:spMkLst>
        </pc:spChg>
        <pc:spChg chg="del">
          <ac:chgData name="Ana Željezić Ramqaj" userId="a5a866dc-926f-4fb9-a09e-48888b3ea0c3" providerId="ADAL" clId="{44037981-F56F-41B8-8DA7-BF27D69A07A1}" dt="2021-07-01T12:31:27.506" v="385"/>
          <ac:spMkLst>
            <pc:docMk/>
            <pc:sldMk cId="2071520884" sldId="404"/>
            <ac:spMk id="3" creationId="{C8DAA7B4-754F-42D0-B596-DF146E788D36}"/>
          </ac:spMkLst>
        </pc:spChg>
        <pc:spChg chg="add mod">
          <ac:chgData name="Ana Željezić Ramqaj" userId="a5a866dc-926f-4fb9-a09e-48888b3ea0c3" providerId="ADAL" clId="{44037981-F56F-41B8-8DA7-BF27D69A07A1}" dt="2021-07-01T13:31:24.013" v="899" actId="20577"/>
          <ac:spMkLst>
            <pc:docMk/>
            <pc:sldMk cId="2071520884" sldId="404"/>
            <ac:spMk id="4" creationId="{79742E28-DA98-4D0A-BC4B-E797BAF012F4}"/>
          </ac:spMkLst>
        </pc:spChg>
        <pc:spChg chg="add mod">
          <ac:chgData name="Ana Željezić Ramqaj" userId="a5a866dc-926f-4fb9-a09e-48888b3ea0c3" providerId="ADAL" clId="{44037981-F56F-41B8-8DA7-BF27D69A07A1}" dt="2021-07-05T11:09:02.292" v="1234" actId="255"/>
          <ac:spMkLst>
            <pc:docMk/>
            <pc:sldMk cId="2071520884" sldId="404"/>
            <ac:spMk id="6" creationId="{6367551C-919D-47A7-A63F-C3288A1DFCAA}"/>
          </ac:spMkLst>
        </pc:spChg>
        <pc:spChg chg="add mod">
          <ac:chgData name="Ana Željezić Ramqaj" userId="a5a866dc-926f-4fb9-a09e-48888b3ea0c3" providerId="ADAL" clId="{44037981-F56F-41B8-8DA7-BF27D69A07A1}" dt="2021-07-05T11:09:10.131" v="1235" actId="255"/>
          <ac:spMkLst>
            <pc:docMk/>
            <pc:sldMk cId="2071520884" sldId="404"/>
            <ac:spMk id="7" creationId="{56BA7054-B3CA-455B-836E-5FDC4C1121C0}"/>
          </ac:spMkLst>
        </pc:spChg>
        <pc:spChg chg="add mod">
          <ac:chgData name="Ana Željezić Ramqaj" userId="a5a866dc-926f-4fb9-a09e-48888b3ea0c3" providerId="ADAL" clId="{44037981-F56F-41B8-8DA7-BF27D69A07A1}" dt="2021-07-05T11:09:22.948" v="1237" actId="255"/>
          <ac:spMkLst>
            <pc:docMk/>
            <pc:sldMk cId="2071520884" sldId="404"/>
            <ac:spMk id="8" creationId="{D942A60C-FDB6-471A-A79D-C628535293EE}"/>
          </ac:spMkLst>
        </pc:spChg>
        <pc:spChg chg="add mod">
          <ac:chgData name="Ana Željezić Ramqaj" userId="a5a866dc-926f-4fb9-a09e-48888b3ea0c3" providerId="ADAL" clId="{44037981-F56F-41B8-8DA7-BF27D69A07A1}" dt="2021-07-05T10:03:57.216" v="1186" actId="1076"/>
          <ac:spMkLst>
            <pc:docMk/>
            <pc:sldMk cId="2071520884" sldId="404"/>
            <ac:spMk id="9" creationId="{7D1EF446-FB0A-4996-98DD-33F59ADFE4FD}"/>
          </ac:spMkLst>
        </pc:spChg>
        <pc:spChg chg="add mod">
          <ac:chgData name="Ana Željezić Ramqaj" userId="a5a866dc-926f-4fb9-a09e-48888b3ea0c3" providerId="ADAL" clId="{44037981-F56F-41B8-8DA7-BF27D69A07A1}" dt="2021-07-05T10:00:50.910" v="1161" actId="1076"/>
          <ac:spMkLst>
            <pc:docMk/>
            <pc:sldMk cId="2071520884" sldId="404"/>
            <ac:spMk id="10" creationId="{A7C3DEFB-0748-4634-803F-B5CD5E229430}"/>
          </ac:spMkLst>
        </pc:spChg>
        <pc:spChg chg="add mod">
          <ac:chgData name="Ana Željezić Ramqaj" userId="a5a866dc-926f-4fb9-a09e-48888b3ea0c3" providerId="ADAL" clId="{44037981-F56F-41B8-8DA7-BF27D69A07A1}" dt="2021-07-05T11:09:16.631" v="1236" actId="255"/>
          <ac:spMkLst>
            <pc:docMk/>
            <pc:sldMk cId="2071520884" sldId="404"/>
            <ac:spMk id="11" creationId="{1494A005-FA72-4CEA-B0D1-9EF371DC8D9A}"/>
          </ac:spMkLst>
        </pc:spChg>
        <pc:spChg chg="add mod">
          <ac:chgData name="Ana Željezić Ramqaj" userId="a5a866dc-926f-4fb9-a09e-48888b3ea0c3" providerId="ADAL" clId="{44037981-F56F-41B8-8DA7-BF27D69A07A1}" dt="2021-07-05T10:03:36.820" v="1182" actId="207"/>
          <ac:spMkLst>
            <pc:docMk/>
            <pc:sldMk cId="2071520884" sldId="404"/>
            <ac:spMk id="19" creationId="{20ABC37D-5507-4AEF-9BC2-5981FF1C68BA}"/>
          </ac:spMkLst>
        </pc:spChg>
        <pc:spChg chg="add mod">
          <ac:chgData name="Ana Željezić Ramqaj" userId="a5a866dc-926f-4fb9-a09e-48888b3ea0c3" providerId="ADAL" clId="{44037981-F56F-41B8-8DA7-BF27D69A07A1}" dt="2021-07-05T10:03:22.299" v="1181" actId="20577"/>
          <ac:spMkLst>
            <pc:docMk/>
            <pc:sldMk cId="2071520884" sldId="404"/>
            <ac:spMk id="20" creationId="{C0F72E8D-1990-4A79-BE0B-988263829F54}"/>
          </ac:spMkLst>
        </pc:spChg>
        <pc:grpChg chg="add del mod">
          <ac:chgData name="Ana Željezić Ramqaj" userId="a5a866dc-926f-4fb9-a09e-48888b3ea0c3" providerId="ADAL" clId="{44037981-F56F-41B8-8DA7-BF27D69A07A1}" dt="2021-07-05T11:03:03.487" v="1194" actId="165"/>
          <ac:grpSpMkLst>
            <pc:docMk/>
            <pc:sldMk cId="2071520884" sldId="404"/>
            <ac:grpSpMk id="3" creationId="{AD52536D-0891-46BB-A533-62882F85C4EC}"/>
          </ac:grpSpMkLst>
        </pc:grpChg>
        <pc:grpChg chg="add mod ord">
          <ac:chgData name="Ana Željezić Ramqaj" userId="a5a866dc-926f-4fb9-a09e-48888b3ea0c3" providerId="ADAL" clId="{44037981-F56F-41B8-8DA7-BF27D69A07A1}" dt="2021-07-05T11:07:23.096" v="1227" actId="164"/>
          <ac:grpSpMkLst>
            <pc:docMk/>
            <pc:sldMk cId="2071520884" sldId="404"/>
            <ac:grpSpMk id="22" creationId="{14FDE684-DAA9-4F32-BA4C-A4C37F607DCF}"/>
          </ac:grpSpMkLst>
        </pc:grpChg>
        <pc:grpChg chg="add mod">
          <ac:chgData name="Ana Željezić Ramqaj" userId="a5a866dc-926f-4fb9-a09e-48888b3ea0c3" providerId="ADAL" clId="{44037981-F56F-41B8-8DA7-BF27D69A07A1}" dt="2021-07-05T11:07:32.122" v="1228" actId="1076"/>
          <ac:grpSpMkLst>
            <pc:docMk/>
            <pc:sldMk cId="2071520884" sldId="404"/>
            <ac:grpSpMk id="23" creationId="{30EB3A1A-3AF1-4D58-A229-77C190B8DB79}"/>
          </ac:grpSpMkLst>
        </pc:grpChg>
        <pc:graphicFrameChg chg="add mod">
          <ac:chgData name="Ana Željezić Ramqaj" userId="a5a866dc-926f-4fb9-a09e-48888b3ea0c3" providerId="ADAL" clId="{44037981-F56F-41B8-8DA7-BF27D69A07A1}" dt="2021-07-05T10:04:07.708" v="1187"/>
          <ac:graphicFrameMkLst>
            <pc:docMk/>
            <pc:sldMk cId="2071520884" sldId="404"/>
            <ac:graphicFrameMk id="5" creationId="{AF57EA78-E357-4A17-A1EA-C3D2DFD0A3D8}"/>
          </ac:graphicFrameMkLst>
        </pc:graphicFrameChg>
        <pc:picChg chg="add mod ord topLvl">
          <ac:chgData name="Ana Željezić Ramqaj" userId="a5a866dc-926f-4fb9-a09e-48888b3ea0c3" providerId="ADAL" clId="{44037981-F56F-41B8-8DA7-BF27D69A07A1}" dt="2021-07-05T11:04:41.435" v="1205" actId="164"/>
          <ac:picMkLst>
            <pc:docMk/>
            <pc:sldMk cId="2071520884" sldId="404"/>
            <ac:picMk id="2" creationId="{00CD4407-B988-45D1-A1C9-53B9C877F94A}"/>
          </ac:picMkLst>
        </pc:picChg>
        <pc:picChg chg="add mod">
          <ac:chgData name="Ana Željezić Ramqaj" userId="a5a866dc-926f-4fb9-a09e-48888b3ea0c3" providerId="ADAL" clId="{44037981-F56F-41B8-8DA7-BF27D69A07A1}" dt="2021-07-05T11:06:56.348" v="1225" actId="14100"/>
          <ac:picMkLst>
            <pc:docMk/>
            <pc:sldMk cId="2071520884" sldId="404"/>
            <ac:picMk id="12" creationId="{AA34C68E-6650-44BD-93B0-CEDC12C6080C}"/>
          </ac:picMkLst>
        </pc:picChg>
        <pc:picChg chg="add mod">
          <ac:chgData name="Ana Željezić Ramqaj" userId="a5a866dc-926f-4fb9-a09e-48888b3ea0c3" providerId="ADAL" clId="{44037981-F56F-41B8-8DA7-BF27D69A07A1}" dt="2021-07-05T11:07:50.921" v="1231" actId="1076"/>
          <ac:picMkLst>
            <pc:docMk/>
            <pc:sldMk cId="2071520884" sldId="404"/>
            <ac:picMk id="13" creationId="{8378F55A-CF60-4F28-B68A-105EBFFF6C96}"/>
          </ac:picMkLst>
        </pc:picChg>
        <pc:picChg chg="add mod topLvl">
          <ac:chgData name="Ana Željezić Ramqaj" userId="a5a866dc-926f-4fb9-a09e-48888b3ea0c3" providerId="ADAL" clId="{44037981-F56F-41B8-8DA7-BF27D69A07A1}" dt="2021-07-05T11:04:41.435" v="1205" actId="164"/>
          <ac:picMkLst>
            <pc:docMk/>
            <pc:sldMk cId="2071520884" sldId="404"/>
            <ac:picMk id="14" creationId="{1AEDD188-5EE6-4368-A554-42EF81B5F6E8}"/>
          </ac:picMkLst>
        </pc:picChg>
        <pc:picChg chg="add mod ord topLvl">
          <ac:chgData name="Ana Željezić Ramqaj" userId="a5a866dc-926f-4fb9-a09e-48888b3ea0c3" providerId="ADAL" clId="{44037981-F56F-41B8-8DA7-BF27D69A07A1}" dt="2021-07-05T11:04:41.435" v="1205" actId="164"/>
          <ac:picMkLst>
            <pc:docMk/>
            <pc:sldMk cId="2071520884" sldId="404"/>
            <ac:picMk id="15" creationId="{5884D624-3759-4F26-A26C-CC8769D17581}"/>
          </ac:picMkLst>
        </pc:picChg>
        <pc:picChg chg="add mod ord topLvl">
          <ac:chgData name="Ana Željezić Ramqaj" userId="a5a866dc-926f-4fb9-a09e-48888b3ea0c3" providerId="ADAL" clId="{44037981-F56F-41B8-8DA7-BF27D69A07A1}" dt="2021-07-05T11:07:23.096" v="1227" actId="164"/>
          <ac:picMkLst>
            <pc:docMk/>
            <pc:sldMk cId="2071520884" sldId="404"/>
            <ac:picMk id="16" creationId="{FF4194EA-23BC-402B-8474-C5D70FA29E90}"/>
          </ac:picMkLst>
        </pc:picChg>
        <pc:picChg chg="add mod topLvl">
          <ac:chgData name="Ana Željezić Ramqaj" userId="a5a866dc-926f-4fb9-a09e-48888b3ea0c3" providerId="ADAL" clId="{44037981-F56F-41B8-8DA7-BF27D69A07A1}" dt="2021-07-05T11:04:41.435" v="1205" actId="164"/>
          <ac:picMkLst>
            <pc:docMk/>
            <pc:sldMk cId="2071520884" sldId="404"/>
            <ac:picMk id="17" creationId="{6ED396B8-3071-43B3-9099-9267831A898E}"/>
          </ac:picMkLst>
        </pc:picChg>
        <pc:picChg chg="add mod topLvl">
          <ac:chgData name="Ana Željezić Ramqaj" userId="a5a866dc-926f-4fb9-a09e-48888b3ea0c3" providerId="ADAL" clId="{44037981-F56F-41B8-8DA7-BF27D69A07A1}" dt="2021-07-05T11:04:41.435" v="1205" actId="164"/>
          <ac:picMkLst>
            <pc:docMk/>
            <pc:sldMk cId="2071520884" sldId="404"/>
            <ac:picMk id="18" creationId="{C97AB166-4B0B-4120-9F43-6336A8DE76FF}"/>
          </ac:picMkLst>
        </pc:picChg>
        <pc:picChg chg="add mod ord">
          <ac:chgData name="Ana Željezić Ramqaj" userId="a5a866dc-926f-4fb9-a09e-48888b3ea0c3" providerId="ADAL" clId="{44037981-F56F-41B8-8DA7-BF27D69A07A1}" dt="2021-07-05T11:07:40.107" v="1230" actId="1076"/>
          <ac:picMkLst>
            <pc:docMk/>
            <pc:sldMk cId="2071520884" sldId="404"/>
            <ac:picMk id="21" creationId="{9BC0EB6B-109E-4329-8B26-A27619E88B95}"/>
          </ac:picMkLst>
        </pc:picChg>
      </pc:sldChg>
      <pc:sldMasterChg chg="delSldLayout">
        <pc:chgData name="Ana Željezić Ramqaj" userId="a5a866dc-926f-4fb9-a09e-48888b3ea0c3" providerId="ADAL" clId="{44037981-F56F-41B8-8DA7-BF27D69A07A1}" dt="2021-07-01T07:22:13.587" v="90" actId="2696"/>
        <pc:sldMasterMkLst>
          <pc:docMk/>
          <pc:sldMasterMk cId="2897285205" sldId="2147483648"/>
        </pc:sldMasterMkLst>
      </pc:sldMasterChg>
    </pc:docChg>
  </pc:docChgLst>
  <pc:docChgLst>
    <pc:chgData name="Ana Željezić Ramqaj" userId="a5a866dc-926f-4fb9-a09e-48888b3ea0c3" providerId="ADAL" clId="{6EDFC8C5-3F36-4B1B-A49F-AB1893EE6F12}"/>
    <pc:docChg chg="custSel addSld delSld modSld">
      <pc:chgData name="Ana Željezić Ramqaj" userId="a5a866dc-926f-4fb9-a09e-48888b3ea0c3" providerId="ADAL" clId="{6EDFC8C5-3F36-4B1B-A49F-AB1893EE6F12}" dt="2021-06-16T09:10:22.134" v="101" actId="1076"/>
      <pc:docMkLst>
        <pc:docMk/>
      </pc:docMkLst>
      <pc:sldChg chg="modSp">
        <pc:chgData name="Ana Željezić Ramqaj" userId="a5a866dc-926f-4fb9-a09e-48888b3ea0c3" providerId="ADAL" clId="{6EDFC8C5-3F36-4B1B-A49F-AB1893EE6F12}" dt="2021-06-16T08:49:02.852" v="54" actId="1076"/>
        <pc:sldMkLst>
          <pc:docMk/>
          <pc:sldMk cId="156938332" sldId="337"/>
        </pc:sldMkLst>
        <pc:spChg chg="mod">
          <ac:chgData name="Ana Željezić Ramqaj" userId="a5a866dc-926f-4fb9-a09e-48888b3ea0c3" providerId="ADAL" clId="{6EDFC8C5-3F36-4B1B-A49F-AB1893EE6F12}" dt="2021-06-16T08:49:02.852" v="54" actId="1076"/>
          <ac:spMkLst>
            <pc:docMk/>
            <pc:sldMk cId="156938332" sldId="337"/>
            <ac:spMk id="3" creationId="{00000000-0000-0000-0000-000000000000}"/>
          </ac:spMkLst>
        </pc:spChg>
      </pc:sldChg>
      <pc:sldChg chg="add">
        <pc:chgData name="Ana Željezić Ramqaj" userId="a5a866dc-926f-4fb9-a09e-48888b3ea0c3" providerId="ADAL" clId="{6EDFC8C5-3F36-4B1B-A49F-AB1893EE6F12}" dt="2021-06-16T08:49:43.743" v="63"/>
        <pc:sldMkLst>
          <pc:docMk/>
          <pc:sldMk cId="4125190355" sldId="353"/>
        </pc:sldMkLst>
      </pc:sldChg>
    </pc:docChg>
  </pc:docChgLst>
  <pc:docChgLst>
    <pc:chgData name="Bernardica Bošnjak" userId="8f2038b3-4093-4278-8894-d38499417231" providerId="ADAL" clId="{5B150E5E-58CD-461C-903F-3BE25D35F79E}"/>
    <pc:docChg chg="undo custSel addSld modSld">
      <pc:chgData name="Bernardica Bošnjak" userId="8f2038b3-4093-4278-8894-d38499417231" providerId="ADAL" clId="{5B150E5E-58CD-461C-903F-3BE25D35F79E}" dt="2021-07-05T12:22:42.694" v="390" actId="27918"/>
      <pc:docMkLst>
        <pc:docMk/>
      </pc:docMkLst>
      <pc:sldChg chg="addSp delSp modSp add">
        <pc:chgData name="Bernardica Bošnjak" userId="8f2038b3-4093-4278-8894-d38499417231" providerId="ADAL" clId="{5B150E5E-58CD-461C-903F-3BE25D35F79E}" dt="2021-07-05T11:50:03.331" v="112" actId="1076"/>
        <pc:sldMkLst>
          <pc:docMk/>
          <pc:sldMk cId="2778863707" sldId="405"/>
        </pc:sldMkLst>
        <pc:spChg chg="mod">
          <ac:chgData name="Bernardica Bošnjak" userId="8f2038b3-4093-4278-8894-d38499417231" providerId="ADAL" clId="{5B150E5E-58CD-461C-903F-3BE25D35F79E}" dt="2021-07-05T11:50:03.331" v="112" actId="1076"/>
          <ac:spMkLst>
            <pc:docMk/>
            <pc:sldMk cId="2778863707" sldId="405"/>
            <ac:spMk id="2" creationId="{C732A10E-0104-40CE-B6F4-505C8AC23F62}"/>
          </ac:spMkLst>
        </pc:spChg>
        <pc:spChg chg="del mod">
          <ac:chgData name="Bernardica Bošnjak" userId="8f2038b3-4093-4278-8894-d38499417231" providerId="ADAL" clId="{5B150E5E-58CD-461C-903F-3BE25D35F79E}" dt="2021-07-05T11:40:02.676" v="30" actId="478"/>
          <ac:spMkLst>
            <pc:docMk/>
            <pc:sldMk cId="2778863707" sldId="405"/>
            <ac:spMk id="3" creationId="{6A036F65-8815-4A0D-B41A-EE11A90D4CC8}"/>
          </ac:spMkLst>
        </pc:spChg>
        <pc:graphicFrameChg chg="add mod">
          <ac:chgData name="Bernardica Bošnjak" userId="8f2038b3-4093-4278-8894-d38499417231" providerId="ADAL" clId="{5B150E5E-58CD-461C-903F-3BE25D35F79E}" dt="2021-07-05T11:47:09.612" v="87" actId="20577"/>
          <ac:graphicFrameMkLst>
            <pc:docMk/>
            <pc:sldMk cId="2778863707" sldId="405"/>
            <ac:graphicFrameMk id="4" creationId="{E0BEADCB-44C4-4686-ACFD-6E2EB1CFFBFC}"/>
          </ac:graphicFrameMkLst>
        </pc:graphicFrameChg>
        <pc:picChg chg="add mod ord">
          <ac:chgData name="Bernardica Bošnjak" userId="8f2038b3-4093-4278-8894-d38499417231" providerId="ADAL" clId="{5B150E5E-58CD-461C-903F-3BE25D35F79E}" dt="2021-07-05T11:46:18.897" v="66" actId="1076"/>
          <ac:picMkLst>
            <pc:docMk/>
            <pc:sldMk cId="2778863707" sldId="405"/>
            <ac:picMk id="1026" creationId="{DEB13C75-4520-456A-8950-35C4E01F1250}"/>
          </ac:picMkLst>
        </pc:pic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Knjiga1"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hr-H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hPercent val="10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explosion val="34"/>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1-1916-4935-8551-C71BBCC8E6EA}"/>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3-1916-4935-8551-C71BBCC8E6EA}"/>
              </c:ext>
            </c:extLst>
          </c:dPt>
          <c:dPt>
            <c:idx val="2"/>
            <c:bubble3D val="0"/>
            <c:spPr>
              <a:solidFill>
                <a:schemeClr val="accent3"/>
              </a:solidFill>
              <a:ln w="25400">
                <a:solidFill>
                  <a:schemeClr val="lt1"/>
                </a:solidFill>
              </a:ln>
              <a:effectLst/>
              <a:sp3d contourW="25400">
                <a:contourClr>
                  <a:schemeClr val="lt1"/>
                </a:contourClr>
              </a:sp3d>
            </c:spPr>
            <c:extLst>
              <c:ext xmlns:c16="http://schemas.microsoft.com/office/drawing/2014/chart" uri="{C3380CC4-5D6E-409C-BE32-E72D297353CC}">
                <c16:uniqueId val="{00000005-1916-4935-8551-C71BBCC8E6EA}"/>
              </c:ext>
            </c:extLst>
          </c:dPt>
          <c:dPt>
            <c:idx val="3"/>
            <c:bubble3D val="0"/>
            <c:spPr>
              <a:solidFill>
                <a:schemeClr val="accent4"/>
              </a:solidFill>
              <a:ln w="25400">
                <a:solidFill>
                  <a:schemeClr val="lt1"/>
                </a:solidFill>
              </a:ln>
              <a:effectLst/>
              <a:sp3d contourW="25400">
                <a:contourClr>
                  <a:schemeClr val="lt1"/>
                </a:contourClr>
              </a:sp3d>
            </c:spPr>
            <c:extLst>
              <c:ext xmlns:c16="http://schemas.microsoft.com/office/drawing/2014/chart" uri="{C3380CC4-5D6E-409C-BE32-E72D297353CC}">
                <c16:uniqueId val="{00000007-1916-4935-8551-C71BBCC8E6EA}"/>
              </c:ext>
            </c:extLst>
          </c:dPt>
          <c:dPt>
            <c:idx val="4"/>
            <c:bubble3D val="0"/>
            <c:spPr>
              <a:solidFill>
                <a:schemeClr val="accent5"/>
              </a:solidFill>
              <a:ln w="25400">
                <a:solidFill>
                  <a:schemeClr val="lt1"/>
                </a:solidFill>
              </a:ln>
              <a:effectLst/>
              <a:sp3d contourW="25400">
                <a:contourClr>
                  <a:schemeClr val="lt1"/>
                </a:contourClr>
              </a:sp3d>
            </c:spPr>
            <c:extLst>
              <c:ext xmlns:c16="http://schemas.microsoft.com/office/drawing/2014/chart" uri="{C3380CC4-5D6E-409C-BE32-E72D297353CC}">
                <c16:uniqueId val="{00000009-1916-4935-8551-C71BBCC8E6EA}"/>
              </c:ext>
            </c:extLst>
          </c:dPt>
          <c:dLbls>
            <c:dLbl>
              <c:idx val="0"/>
              <c:layout>
                <c:manualLayout>
                  <c:x val="-2.2156496512586252E-2"/>
                  <c:y val="-2.5325098694186546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1916-4935-8551-C71BBCC8E6EA}"/>
                </c:ext>
              </c:extLst>
            </c:dLbl>
            <c:dLbl>
              <c:idx val="1"/>
              <c:layout>
                <c:manualLayout>
                  <c:x val="-2.0079527546480796E-3"/>
                  <c:y val="-0.10668902744384461"/>
                </c:manualLayout>
              </c:layout>
              <c:showLegendKey val="0"/>
              <c:showVal val="0"/>
              <c:showCatName val="1"/>
              <c:showSerName val="0"/>
              <c:showPercent val="1"/>
              <c:showBubbleSize val="0"/>
              <c:extLst>
                <c:ext xmlns:c15="http://schemas.microsoft.com/office/drawing/2012/chart" uri="{CE6537A1-D6FC-4f65-9D91-7224C49458BB}">
                  <c15:layout>
                    <c:manualLayout>
                      <c:w val="0.13855435307302388"/>
                      <c:h val="9.0279944519752367E-2"/>
                    </c:manualLayout>
                  </c15:layout>
                </c:ext>
                <c:ext xmlns:c16="http://schemas.microsoft.com/office/drawing/2014/chart" uri="{C3380CC4-5D6E-409C-BE32-E72D297353CC}">
                  <c16:uniqueId val="{00000003-1916-4935-8551-C71BBCC8E6EA}"/>
                </c:ext>
              </c:extLst>
            </c:dLbl>
            <c:dLbl>
              <c:idx val="2"/>
              <c:layout>
                <c:manualLayout>
                  <c:x val="2.0221987126144252E-2"/>
                  <c:y val="5.8737789407537724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1916-4935-8551-C71BBCC8E6EA}"/>
                </c:ext>
              </c:extLst>
            </c:dLbl>
            <c:dLbl>
              <c:idx val="4"/>
              <c:layout>
                <c:manualLayout>
                  <c:x val="0.1337565800593587"/>
                  <c:y val="9.1111099458045061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9-1916-4935-8551-C71BBCC8E6EA}"/>
                </c:ext>
              </c:extLst>
            </c:dLbl>
            <c:spPr>
              <a:solidFill>
                <a:prstClr val="white"/>
              </a:solidFill>
              <a:ln>
                <a:solidFill>
                  <a:prstClr val="black">
                    <a:lumMod val="25000"/>
                    <a:lumOff val="75000"/>
                  </a:prstClr>
                </a:solidFill>
              </a:ln>
              <a:effectLst/>
            </c:spPr>
            <c:txPr>
              <a:bodyPr rot="0" spcFirstLastPara="1" vertOverflow="clip" horzOverflow="clip" vert="horz" wrap="square" lIns="38100" tIns="19050" rIns="38100" bIns="19050" anchor="ctr" anchorCtr="1">
                <a:spAutoFit/>
              </a:bodyPr>
              <a:lstStyle/>
              <a:p>
                <a:pPr>
                  <a:defRPr sz="1197" b="0" i="0" u="none" strike="noStrike" kern="1200" baseline="0">
                    <a:solidFill>
                      <a:srgbClr val="114B87"/>
                    </a:solidFill>
                    <a:latin typeface="+mn-lt"/>
                    <a:ea typeface="+mn-ea"/>
                    <a:cs typeface="+mn-cs"/>
                  </a:defRPr>
                </a:pPr>
                <a:endParaRPr lang="sr-Latn-RS"/>
              </a:p>
            </c:txPr>
            <c:showLegendKey val="0"/>
            <c:showVal val="0"/>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ext>
            </c:extLst>
          </c:dLbls>
          <c:cat>
            <c:strRef>
              <c:f>List2!$A$12:$A$16</c:f>
              <c:strCache>
                <c:ptCount val="5"/>
                <c:pt idx="0">
                  <c:v>M19.2-4.1.1</c:v>
                </c:pt>
                <c:pt idx="1">
                  <c:v>M19.2-4.2.1</c:v>
                </c:pt>
                <c:pt idx="2">
                  <c:v>M19.2-6.1.1</c:v>
                </c:pt>
                <c:pt idx="3">
                  <c:v>M19.2-6.3.1</c:v>
                </c:pt>
                <c:pt idx="4">
                  <c:v>M19.2-7.4.1</c:v>
                </c:pt>
              </c:strCache>
            </c:strRef>
          </c:cat>
          <c:val>
            <c:numRef>
              <c:f>List2!$B$12:$B$16</c:f>
              <c:numCache>
                <c:formatCode>0%</c:formatCode>
                <c:ptCount val="5"/>
                <c:pt idx="0">
                  <c:v>0.14592933947772657</c:v>
                </c:pt>
                <c:pt idx="1">
                  <c:v>4.0962621607782898E-3</c:v>
                </c:pt>
                <c:pt idx="2">
                  <c:v>1.0752688172043012E-2</c:v>
                </c:pt>
                <c:pt idx="3">
                  <c:v>0.63133640552995396</c:v>
                </c:pt>
                <c:pt idx="4">
                  <c:v>0.2078853046594982</c:v>
                </c:pt>
              </c:numCache>
            </c:numRef>
          </c:val>
          <c:extLst>
            <c:ext xmlns:c16="http://schemas.microsoft.com/office/drawing/2014/chart" uri="{C3380CC4-5D6E-409C-BE32-E72D297353CC}">
              <c16:uniqueId val="{0000000A-1916-4935-8551-C71BBCC8E6EA}"/>
            </c:ext>
          </c:extLst>
        </c:ser>
        <c:dLbls>
          <c:showLegendKey val="0"/>
          <c:showVal val="0"/>
          <c:showCatName val="0"/>
          <c:showSerName val="0"/>
          <c:showPercent val="0"/>
          <c:showBubbleSize val="0"/>
          <c:showLeaderLines val="0"/>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sr-Latn-R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530CE91-11CE-4E71-AB30-69B9558B424E}"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hr-HR"/>
        </a:p>
      </dgm:t>
    </dgm:pt>
    <dgm:pt modelId="{F9B12D68-C516-4356-8DC7-586E9762F7F1}">
      <dgm:prSet/>
      <dgm:spPr>
        <a:solidFill>
          <a:srgbClr val="114B87"/>
        </a:solidFill>
      </dgm:spPr>
      <dgm:t>
        <a:bodyPr/>
        <a:lstStyle/>
        <a:p>
          <a:r>
            <a:rPr lang="hr-HR" b="1"/>
            <a:t>PROGRAM RURALNOG RAZVOJA 2021. - 2022., IZRAVNA PLAĆANJA I SEKTORSKE MJERE</a:t>
          </a:r>
          <a:endParaRPr lang="hr-HR"/>
        </a:p>
      </dgm:t>
    </dgm:pt>
    <dgm:pt modelId="{B5AC31B5-0A1A-4E29-8F18-91D30BAB952A}" type="parTrans" cxnId="{10F67DCB-CE12-431B-B7BF-AB76F943D973}">
      <dgm:prSet/>
      <dgm:spPr/>
      <dgm:t>
        <a:bodyPr/>
        <a:lstStyle/>
        <a:p>
          <a:endParaRPr lang="hr-HR"/>
        </a:p>
      </dgm:t>
    </dgm:pt>
    <dgm:pt modelId="{1DF29A86-BDA4-42DD-9BB3-31658FBAE6C2}" type="sibTrans" cxnId="{10F67DCB-CE12-431B-B7BF-AB76F943D973}">
      <dgm:prSet/>
      <dgm:spPr/>
      <dgm:t>
        <a:bodyPr/>
        <a:lstStyle/>
        <a:p>
          <a:endParaRPr lang="hr-HR"/>
        </a:p>
      </dgm:t>
    </dgm:pt>
    <dgm:pt modelId="{57534967-FF79-4E93-A4BF-CC3A47B7E78F}">
      <dgm:prSet/>
      <dgm:spPr>
        <a:solidFill>
          <a:srgbClr val="114B87"/>
        </a:solidFill>
      </dgm:spPr>
      <dgm:t>
        <a:bodyPr/>
        <a:lstStyle/>
        <a:p>
          <a:r>
            <a:rPr lang="hr-HR" i="0" baseline="0"/>
            <a:t>„</a:t>
          </a:r>
          <a:r>
            <a:rPr lang="pl-PL"/>
            <a:t>n</a:t>
          </a:r>
          <a:r>
            <a:rPr lang="hr-HR"/>
            <a:t>ova sredstva po starim pravilima” (alokacije iz VFO za 2021. i 2022. + EURI)</a:t>
          </a:r>
        </a:p>
      </dgm:t>
    </dgm:pt>
    <dgm:pt modelId="{FF08D0B7-7546-480C-A5BD-8E1A6A87BDA0}" type="parTrans" cxnId="{CEA312FA-223C-4C63-A02B-CECB00C8C8BF}">
      <dgm:prSet/>
      <dgm:spPr/>
      <dgm:t>
        <a:bodyPr/>
        <a:lstStyle/>
        <a:p>
          <a:endParaRPr lang="hr-HR"/>
        </a:p>
      </dgm:t>
    </dgm:pt>
    <dgm:pt modelId="{C5A2DAC0-9703-432A-948F-9A3E184599F0}" type="sibTrans" cxnId="{CEA312FA-223C-4C63-A02B-CECB00C8C8BF}">
      <dgm:prSet/>
      <dgm:spPr/>
      <dgm:t>
        <a:bodyPr/>
        <a:lstStyle/>
        <a:p>
          <a:endParaRPr lang="hr-HR"/>
        </a:p>
      </dgm:t>
    </dgm:pt>
    <dgm:pt modelId="{9670C9C3-9B6D-4697-BE0E-6E51D960C07F}">
      <dgm:prSet/>
      <dgm:spPr>
        <a:solidFill>
          <a:srgbClr val="114B87"/>
        </a:solidFill>
      </dgm:spPr>
      <dgm:t>
        <a:bodyPr/>
        <a:lstStyle/>
        <a:p>
          <a:r>
            <a:rPr lang="hr-HR" b="0" i="0" baseline="0"/>
            <a:t>Ukupno dostupno </a:t>
          </a:r>
          <a:r>
            <a:rPr lang="hr-HR" b="1" i="0" baseline="0"/>
            <a:t>1,75 </a:t>
          </a:r>
          <a:r>
            <a:rPr lang="hr-HR" b="1" i="0" baseline="0" err="1"/>
            <a:t>mlrd</a:t>
          </a:r>
          <a:r>
            <a:rPr lang="hr-HR" b="1" i="0" baseline="0"/>
            <a:t> €</a:t>
          </a:r>
          <a:endParaRPr lang="hr-HR" b="1"/>
        </a:p>
      </dgm:t>
    </dgm:pt>
    <dgm:pt modelId="{A3B55A6B-9022-4AF7-83AF-7E01174041C5}" type="parTrans" cxnId="{0F3A4950-8424-42A2-B052-8E6BA8A2BEFC}">
      <dgm:prSet/>
      <dgm:spPr/>
      <dgm:t>
        <a:bodyPr/>
        <a:lstStyle/>
        <a:p>
          <a:endParaRPr lang="hr-HR"/>
        </a:p>
      </dgm:t>
    </dgm:pt>
    <dgm:pt modelId="{C0E18421-821B-42B5-B3F3-A82EC2C6E4AC}" type="sibTrans" cxnId="{0F3A4950-8424-42A2-B052-8E6BA8A2BEFC}">
      <dgm:prSet/>
      <dgm:spPr/>
      <dgm:t>
        <a:bodyPr/>
        <a:lstStyle/>
        <a:p>
          <a:endParaRPr lang="hr-HR"/>
        </a:p>
      </dgm:t>
    </dgm:pt>
    <dgm:pt modelId="{73B55B47-4229-4FFF-A88C-00E42B4B86AA}">
      <dgm:prSet/>
      <dgm:spPr>
        <a:solidFill>
          <a:srgbClr val="114B87"/>
        </a:solidFill>
      </dgm:spPr>
      <dgm:t>
        <a:bodyPr/>
        <a:lstStyle/>
        <a:p>
          <a:r>
            <a:rPr lang="hr-HR" b="1" i="0" baseline="0"/>
            <a:t>NACIONALNI PLAN OPORAVKA I OTPORNOSTI 2021. – 2026.</a:t>
          </a:r>
          <a:endParaRPr lang="hr-HR"/>
        </a:p>
      </dgm:t>
    </dgm:pt>
    <dgm:pt modelId="{2E8D405D-CDB9-4145-A427-2496D50E0214}" type="parTrans" cxnId="{EB4CD056-82E3-4DC6-B816-BA9B239EF575}">
      <dgm:prSet/>
      <dgm:spPr/>
      <dgm:t>
        <a:bodyPr/>
        <a:lstStyle/>
        <a:p>
          <a:endParaRPr lang="hr-HR"/>
        </a:p>
      </dgm:t>
    </dgm:pt>
    <dgm:pt modelId="{4FA25E81-C3F5-4B2E-BFDA-AF72F3518357}" type="sibTrans" cxnId="{EB4CD056-82E3-4DC6-B816-BA9B239EF575}">
      <dgm:prSet/>
      <dgm:spPr/>
      <dgm:t>
        <a:bodyPr/>
        <a:lstStyle/>
        <a:p>
          <a:endParaRPr lang="hr-HR"/>
        </a:p>
      </dgm:t>
    </dgm:pt>
    <dgm:pt modelId="{46742543-BAEC-4266-8EDB-62616FEAEA42}">
      <dgm:prSet/>
      <dgm:spPr>
        <a:solidFill>
          <a:srgbClr val="114B87"/>
        </a:solidFill>
      </dgm:spPr>
      <dgm:t>
        <a:bodyPr/>
        <a:lstStyle/>
        <a:p>
          <a:r>
            <a:rPr lang="hr-HR"/>
            <a:t>logističko-distributivni centri u sektoru voća i povrća; komasacija i monitoring poljoprivrednog zemljišta; digitalizacija poljoprivrede; unaprjeđenje sustava </a:t>
          </a:r>
          <a:r>
            <a:rPr lang="hr-HR" err="1"/>
            <a:t>doniranja</a:t>
          </a:r>
          <a:r>
            <a:rPr lang="hr-HR"/>
            <a:t> hrane</a:t>
          </a:r>
        </a:p>
      </dgm:t>
    </dgm:pt>
    <dgm:pt modelId="{3BD63C0C-31C2-45E4-8D30-1E6791EE557E}" type="parTrans" cxnId="{8E0E8BD5-0803-48EE-A2F9-BB444D41A0D3}">
      <dgm:prSet/>
      <dgm:spPr/>
      <dgm:t>
        <a:bodyPr/>
        <a:lstStyle/>
        <a:p>
          <a:endParaRPr lang="hr-HR"/>
        </a:p>
      </dgm:t>
    </dgm:pt>
    <dgm:pt modelId="{4EFD7F56-BB31-4A83-B4EE-AC5A989E0CAB}" type="sibTrans" cxnId="{8E0E8BD5-0803-48EE-A2F9-BB444D41A0D3}">
      <dgm:prSet/>
      <dgm:spPr/>
      <dgm:t>
        <a:bodyPr/>
        <a:lstStyle/>
        <a:p>
          <a:endParaRPr lang="hr-HR"/>
        </a:p>
      </dgm:t>
    </dgm:pt>
    <dgm:pt modelId="{9D623F72-F91F-45D4-8050-519FAE325471}">
      <dgm:prSet/>
      <dgm:spPr>
        <a:solidFill>
          <a:srgbClr val="114B87"/>
        </a:solidFill>
      </dgm:spPr>
      <dgm:t>
        <a:bodyPr/>
        <a:lstStyle/>
        <a:p>
          <a:r>
            <a:rPr lang="hr-HR"/>
            <a:t>Ukupno </a:t>
          </a:r>
          <a:r>
            <a:rPr lang="hr-HR" b="1"/>
            <a:t>131 </a:t>
          </a:r>
          <a:r>
            <a:rPr lang="hr-HR" b="1" err="1"/>
            <a:t>mln</a:t>
          </a:r>
          <a:r>
            <a:rPr lang="hr-HR" b="1"/>
            <a:t> €</a:t>
          </a:r>
        </a:p>
      </dgm:t>
    </dgm:pt>
    <dgm:pt modelId="{70724DA8-B0B1-4966-AA61-9B45001983ED}" type="parTrans" cxnId="{1D43E104-F161-4AE3-B309-809BD854EDD3}">
      <dgm:prSet/>
      <dgm:spPr/>
      <dgm:t>
        <a:bodyPr/>
        <a:lstStyle/>
        <a:p>
          <a:endParaRPr lang="hr-HR"/>
        </a:p>
      </dgm:t>
    </dgm:pt>
    <dgm:pt modelId="{4E0DDE7D-38C5-4891-B6B3-E84CBE27FFE3}" type="sibTrans" cxnId="{1D43E104-F161-4AE3-B309-809BD854EDD3}">
      <dgm:prSet/>
      <dgm:spPr/>
      <dgm:t>
        <a:bodyPr/>
        <a:lstStyle/>
        <a:p>
          <a:endParaRPr lang="hr-HR"/>
        </a:p>
      </dgm:t>
    </dgm:pt>
    <dgm:pt modelId="{1DFBC5E7-B862-4875-A789-4AC16694CE96}">
      <dgm:prSet/>
      <dgm:spPr>
        <a:solidFill>
          <a:srgbClr val="114B87"/>
        </a:solidFill>
      </dgm:spPr>
      <dgm:t>
        <a:bodyPr/>
        <a:lstStyle/>
        <a:p>
          <a:r>
            <a:rPr lang="hr-HR" b="1"/>
            <a:t>STRATEŠKI PLAN ZPP 2023. - 2027.</a:t>
          </a:r>
          <a:endParaRPr lang="hr-HR"/>
        </a:p>
      </dgm:t>
    </dgm:pt>
    <dgm:pt modelId="{D741AB8E-058B-4371-904C-9213BAA88464}" type="parTrans" cxnId="{401D7836-0610-49ED-8153-5EE489FC299D}">
      <dgm:prSet/>
      <dgm:spPr/>
      <dgm:t>
        <a:bodyPr/>
        <a:lstStyle/>
        <a:p>
          <a:endParaRPr lang="hr-HR"/>
        </a:p>
      </dgm:t>
    </dgm:pt>
    <dgm:pt modelId="{ACFA634B-14F5-4976-9863-7DC72F0244D6}" type="sibTrans" cxnId="{401D7836-0610-49ED-8153-5EE489FC299D}">
      <dgm:prSet/>
      <dgm:spPr/>
      <dgm:t>
        <a:bodyPr/>
        <a:lstStyle/>
        <a:p>
          <a:endParaRPr lang="hr-HR"/>
        </a:p>
      </dgm:t>
    </dgm:pt>
    <dgm:pt modelId="{DD95732B-1D73-4D64-B4DB-DEDD832F96CF}">
      <dgm:prSet/>
      <dgm:spPr>
        <a:solidFill>
          <a:srgbClr val="114B87"/>
        </a:solidFill>
      </dgm:spPr>
      <dgm:t>
        <a:bodyPr/>
        <a:lstStyle/>
        <a:p>
          <a:r>
            <a:rPr lang="hr-HR"/>
            <a:t>mjere poljoprivredne politike koje se financiraju iz proračuna EU-a: izravna plaćanja, mjere ruralnog razvoja, sektorske mjere</a:t>
          </a:r>
        </a:p>
      </dgm:t>
    </dgm:pt>
    <dgm:pt modelId="{6A92A575-3695-4E94-8988-265A4B3ED5E5}" type="parTrans" cxnId="{5861D34E-6601-4054-B581-1E78BF7A7BB1}">
      <dgm:prSet/>
      <dgm:spPr/>
      <dgm:t>
        <a:bodyPr/>
        <a:lstStyle/>
        <a:p>
          <a:endParaRPr lang="hr-HR"/>
        </a:p>
      </dgm:t>
    </dgm:pt>
    <dgm:pt modelId="{63B8D7F4-11DF-464A-A84D-9DAC640D77D4}" type="sibTrans" cxnId="{5861D34E-6601-4054-B581-1E78BF7A7BB1}">
      <dgm:prSet/>
      <dgm:spPr/>
      <dgm:t>
        <a:bodyPr/>
        <a:lstStyle/>
        <a:p>
          <a:endParaRPr lang="hr-HR"/>
        </a:p>
      </dgm:t>
    </dgm:pt>
    <dgm:pt modelId="{7B7DBD75-132A-453B-953D-366094A00617}">
      <dgm:prSet/>
      <dgm:spPr>
        <a:solidFill>
          <a:srgbClr val="114B87"/>
        </a:solidFill>
      </dgm:spPr>
      <dgm:t>
        <a:bodyPr/>
        <a:lstStyle/>
        <a:p>
          <a:r>
            <a:rPr lang="hr-HR"/>
            <a:t>Ukupno dostupno </a:t>
          </a:r>
          <a:r>
            <a:rPr lang="hr-HR" b="1"/>
            <a:t>3,42 </a:t>
          </a:r>
          <a:r>
            <a:rPr lang="hr-HR" b="1" err="1"/>
            <a:t>mlrd</a:t>
          </a:r>
          <a:r>
            <a:rPr lang="hr-HR" b="1"/>
            <a:t> €</a:t>
          </a:r>
        </a:p>
      </dgm:t>
    </dgm:pt>
    <dgm:pt modelId="{7E3D24D2-F7CC-4850-A374-189FDF39F143}" type="parTrans" cxnId="{65A0E30A-0495-43E9-9200-18D76379AE4C}">
      <dgm:prSet/>
      <dgm:spPr/>
      <dgm:t>
        <a:bodyPr/>
        <a:lstStyle/>
        <a:p>
          <a:endParaRPr lang="hr-HR"/>
        </a:p>
      </dgm:t>
    </dgm:pt>
    <dgm:pt modelId="{C34D4BD6-C5E9-48BC-A855-D71A1D445E4F}" type="sibTrans" cxnId="{65A0E30A-0495-43E9-9200-18D76379AE4C}">
      <dgm:prSet/>
      <dgm:spPr/>
      <dgm:t>
        <a:bodyPr/>
        <a:lstStyle/>
        <a:p>
          <a:endParaRPr lang="hr-HR"/>
        </a:p>
      </dgm:t>
    </dgm:pt>
    <dgm:pt modelId="{9CF62878-7058-482F-835B-8F76BFC6C996}" type="pres">
      <dgm:prSet presAssocID="{1530CE91-11CE-4E71-AB30-69B9558B424E}" presName="CompostProcess" presStyleCnt="0">
        <dgm:presLayoutVars>
          <dgm:dir/>
          <dgm:resizeHandles val="exact"/>
        </dgm:presLayoutVars>
      </dgm:prSet>
      <dgm:spPr/>
    </dgm:pt>
    <dgm:pt modelId="{847DEAFC-D079-42ED-BC38-C44F4BF4F52B}" type="pres">
      <dgm:prSet presAssocID="{1530CE91-11CE-4E71-AB30-69B9558B424E}" presName="arrow" presStyleLbl="bgShp" presStyleIdx="0" presStyleCnt="1"/>
      <dgm:spPr/>
    </dgm:pt>
    <dgm:pt modelId="{C29D2CA2-2211-48DD-A29B-73288A2E0CB2}" type="pres">
      <dgm:prSet presAssocID="{1530CE91-11CE-4E71-AB30-69B9558B424E}" presName="linearProcess" presStyleCnt="0"/>
      <dgm:spPr/>
    </dgm:pt>
    <dgm:pt modelId="{8867BC87-7D49-4A06-801B-B691E161F02E}" type="pres">
      <dgm:prSet presAssocID="{F9B12D68-C516-4356-8DC7-586E9762F7F1}" presName="textNode" presStyleLbl="node1" presStyleIdx="0" presStyleCnt="3">
        <dgm:presLayoutVars>
          <dgm:bulletEnabled val="1"/>
        </dgm:presLayoutVars>
      </dgm:prSet>
      <dgm:spPr/>
    </dgm:pt>
    <dgm:pt modelId="{BA9F1659-F38A-49A2-A4B3-79807F7EF129}" type="pres">
      <dgm:prSet presAssocID="{1DF29A86-BDA4-42DD-9BB3-31658FBAE6C2}" presName="sibTrans" presStyleCnt="0"/>
      <dgm:spPr/>
    </dgm:pt>
    <dgm:pt modelId="{1A5CD4D5-0A42-468F-9491-9E29A00D9A43}" type="pres">
      <dgm:prSet presAssocID="{73B55B47-4229-4FFF-A88C-00E42B4B86AA}" presName="textNode" presStyleLbl="node1" presStyleIdx="1" presStyleCnt="3">
        <dgm:presLayoutVars>
          <dgm:bulletEnabled val="1"/>
        </dgm:presLayoutVars>
      </dgm:prSet>
      <dgm:spPr/>
    </dgm:pt>
    <dgm:pt modelId="{39E9E527-B952-4346-BD1E-C43308CC6C27}" type="pres">
      <dgm:prSet presAssocID="{4FA25E81-C3F5-4B2E-BFDA-AF72F3518357}" presName="sibTrans" presStyleCnt="0"/>
      <dgm:spPr/>
    </dgm:pt>
    <dgm:pt modelId="{78E67DA2-0893-49CC-A58D-60057FF88627}" type="pres">
      <dgm:prSet presAssocID="{1DFBC5E7-B862-4875-A789-4AC16694CE96}" presName="textNode" presStyleLbl="node1" presStyleIdx="2" presStyleCnt="3">
        <dgm:presLayoutVars>
          <dgm:bulletEnabled val="1"/>
        </dgm:presLayoutVars>
      </dgm:prSet>
      <dgm:spPr/>
    </dgm:pt>
  </dgm:ptLst>
  <dgm:cxnLst>
    <dgm:cxn modelId="{1D43E104-F161-4AE3-B309-809BD854EDD3}" srcId="{73B55B47-4229-4FFF-A88C-00E42B4B86AA}" destId="{9D623F72-F91F-45D4-8050-519FAE325471}" srcOrd="1" destOrd="0" parTransId="{70724DA8-B0B1-4966-AA61-9B45001983ED}" sibTransId="{4E0DDE7D-38C5-4891-B6B3-E84CBE27FFE3}"/>
    <dgm:cxn modelId="{65A0E30A-0495-43E9-9200-18D76379AE4C}" srcId="{1DFBC5E7-B862-4875-A789-4AC16694CE96}" destId="{7B7DBD75-132A-453B-953D-366094A00617}" srcOrd="1" destOrd="0" parTransId="{7E3D24D2-F7CC-4850-A374-189FDF39F143}" sibTransId="{C34D4BD6-C5E9-48BC-A855-D71A1D445E4F}"/>
    <dgm:cxn modelId="{C3FC1024-5E91-4590-82AE-05E1FD6E60D1}" type="presOf" srcId="{9670C9C3-9B6D-4697-BE0E-6E51D960C07F}" destId="{8867BC87-7D49-4A06-801B-B691E161F02E}" srcOrd="0" destOrd="2" presId="urn:microsoft.com/office/officeart/2005/8/layout/hProcess9"/>
    <dgm:cxn modelId="{401D7836-0610-49ED-8153-5EE489FC299D}" srcId="{1530CE91-11CE-4E71-AB30-69B9558B424E}" destId="{1DFBC5E7-B862-4875-A789-4AC16694CE96}" srcOrd="2" destOrd="0" parTransId="{D741AB8E-058B-4371-904C-9213BAA88464}" sibTransId="{ACFA634B-14F5-4976-9863-7DC72F0244D6}"/>
    <dgm:cxn modelId="{36572543-A8D8-4FA7-8826-03C15346EFF9}" type="presOf" srcId="{46742543-BAEC-4266-8EDB-62616FEAEA42}" destId="{1A5CD4D5-0A42-468F-9491-9E29A00D9A43}" srcOrd="0" destOrd="1" presId="urn:microsoft.com/office/officeart/2005/8/layout/hProcess9"/>
    <dgm:cxn modelId="{D61D2B46-1B70-4A74-9529-1B6EB421D209}" type="presOf" srcId="{57534967-FF79-4E93-A4BF-CC3A47B7E78F}" destId="{8867BC87-7D49-4A06-801B-B691E161F02E}" srcOrd="0" destOrd="1" presId="urn:microsoft.com/office/officeart/2005/8/layout/hProcess9"/>
    <dgm:cxn modelId="{1EEE7F6C-C6C7-4E62-B034-27C7156CFCAD}" type="presOf" srcId="{1DFBC5E7-B862-4875-A789-4AC16694CE96}" destId="{78E67DA2-0893-49CC-A58D-60057FF88627}" srcOrd="0" destOrd="0" presId="urn:microsoft.com/office/officeart/2005/8/layout/hProcess9"/>
    <dgm:cxn modelId="{5861D34E-6601-4054-B581-1E78BF7A7BB1}" srcId="{1DFBC5E7-B862-4875-A789-4AC16694CE96}" destId="{DD95732B-1D73-4D64-B4DB-DEDD832F96CF}" srcOrd="0" destOrd="0" parTransId="{6A92A575-3695-4E94-8988-265A4B3ED5E5}" sibTransId="{63B8D7F4-11DF-464A-A84D-9DAC640D77D4}"/>
    <dgm:cxn modelId="{0F3A4950-8424-42A2-B052-8E6BA8A2BEFC}" srcId="{F9B12D68-C516-4356-8DC7-586E9762F7F1}" destId="{9670C9C3-9B6D-4697-BE0E-6E51D960C07F}" srcOrd="1" destOrd="0" parTransId="{A3B55A6B-9022-4AF7-83AF-7E01174041C5}" sibTransId="{C0E18421-821B-42B5-B3F3-A82EC2C6E4AC}"/>
    <dgm:cxn modelId="{EB4CD056-82E3-4DC6-B816-BA9B239EF575}" srcId="{1530CE91-11CE-4E71-AB30-69B9558B424E}" destId="{73B55B47-4229-4FFF-A88C-00E42B4B86AA}" srcOrd="1" destOrd="0" parTransId="{2E8D405D-CDB9-4145-A427-2496D50E0214}" sibTransId="{4FA25E81-C3F5-4B2E-BFDA-AF72F3518357}"/>
    <dgm:cxn modelId="{944CBC99-3E3F-4755-885B-25A27096556D}" type="presOf" srcId="{7B7DBD75-132A-453B-953D-366094A00617}" destId="{78E67DA2-0893-49CC-A58D-60057FF88627}" srcOrd="0" destOrd="2" presId="urn:microsoft.com/office/officeart/2005/8/layout/hProcess9"/>
    <dgm:cxn modelId="{ED58F9A6-0CD8-4E26-867D-3F187DD46B5F}" type="presOf" srcId="{9D623F72-F91F-45D4-8050-519FAE325471}" destId="{1A5CD4D5-0A42-468F-9491-9E29A00D9A43}" srcOrd="0" destOrd="2" presId="urn:microsoft.com/office/officeart/2005/8/layout/hProcess9"/>
    <dgm:cxn modelId="{3220A8B9-3BC2-4C0F-A735-D17171E0598B}" type="presOf" srcId="{73B55B47-4229-4FFF-A88C-00E42B4B86AA}" destId="{1A5CD4D5-0A42-468F-9491-9E29A00D9A43}" srcOrd="0" destOrd="0" presId="urn:microsoft.com/office/officeart/2005/8/layout/hProcess9"/>
    <dgm:cxn modelId="{C04A6BBB-75FA-49D3-BBF9-8447F8141A2A}" type="presOf" srcId="{DD95732B-1D73-4D64-B4DB-DEDD832F96CF}" destId="{78E67DA2-0893-49CC-A58D-60057FF88627}" srcOrd="0" destOrd="1" presId="urn:microsoft.com/office/officeart/2005/8/layout/hProcess9"/>
    <dgm:cxn modelId="{10F67DCB-CE12-431B-B7BF-AB76F943D973}" srcId="{1530CE91-11CE-4E71-AB30-69B9558B424E}" destId="{F9B12D68-C516-4356-8DC7-586E9762F7F1}" srcOrd="0" destOrd="0" parTransId="{B5AC31B5-0A1A-4E29-8F18-91D30BAB952A}" sibTransId="{1DF29A86-BDA4-42DD-9BB3-31658FBAE6C2}"/>
    <dgm:cxn modelId="{8E0E8BD5-0803-48EE-A2F9-BB444D41A0D3}" srcId="{73B55B47-4229-4FFF-A88C-00E42B4B86AA}" destId="{46742543-BAEC-4266-8EDB-62616FEAEA42}" srcOrd="0" destOrd="0" parTransId="{3BD63C0C-31C2-45E4-8D30-1E6791EE557E}" sibTransId="{4EFD7F56-BB31-4A83-B4EE-AC5A989E0CAB}"/>
    <dgm:cxn modelId="{FFFD08DB-E03A-4872-ADE6-9FEA612CC05E}" type="presOf" srcId="{F9B12D68-C516-4356-8DC7-586E9762F7F1}" destId="{8867BC87-7D49-4A06-801B-B691E161F02E}" srcOrd="0" destOrd="0" presId="urn:microsoft.com/office/officeart/2005/8/layout/hProcess9"/>
    <dgm:cxn modelId="{98A43CEC-1813-42FB-8107-7298F2CB2630}" type="presOf" srcId="{1530CE91-11CE-4E71-AB30-69B9558B424E}" destId="{9CF62878-7058-482F-835B-8F76BFC6C996}" srcOrd="0" destOrd="0" presId="urn:microsoft.com/office/officeart/2005/8/layout/hProcess9"/>
    <dgm:cxn modelId="{CEA312FA-223C-4C63-A02B-CECB00C8C8BF}" srcId="{F9B12D68-C516-4356-8DC7-586E9762F7F1}" destId="{57534967-FF79-4E93-A4BF-CC3A47B7E78F}" srcOrd="0" destOrd="0" parTransId="{FF08D0B7-7546-480C-A5BD-8E1A6A87BDA0}" sibTransId="{C5A2DAC0-9703-432A-948F-9A3E184599F0}"/>
    <dgm:cxn modelId="{8A5F85A9-8D8D-4A34-B5A4-6F566C6399EC}" type="presParOf" srcId="{9CF62878-7058-482F-835B-8F76BFC6C996}" destId="{847DEAFC-D079-42ED-BC38-C44F4BF4F52B}" srcOrd="0" destOrd="0" presId="urn:microsoft.com/office/officeart/2005/8/layout/hProcess9"/>
    <dgm:cxn modelId="{2F9190B2-D415-4B95-80C3-1E4B5EF249F1}" type="presParOf" srcId="{9CF62878-7058-482F-835B-8F76BFC6C996}" destId="{C29D2CA2-2211-48DD-A29B-73288A2E0CB2}" srcOrd="1" destOrd="0" presId="urn:microsoft.com/office/officeart/2005/8/layout/hProcess9"/>
    <dgm:cxn modelId="{A1A13D3C-E28A-4855-B65F-B89501E77C13}" type="presParOf" srcId="{C29D2CA2-2211-48DD-A29B-73288A2E0CB2}" destId="{8867BC87-7D49-4A06-801B-B691E161F02E}" srcOrd="0" destOrd="0" presId="urn:microsoft.com/office/officeart/2005/8/layout/hProcess9"/>
    <dgm:cxn modelId="{59891A25-3814-450C-B29D-0BE88CE4EC82}" type="presParOf" srcId="{C29D2CA2-2211-48DD-A29B-73288A2E0CB2}" destId="{BA9F1659-F38A-49A2-A4B3-79807F7EF129}" srcOrd="1" destOrd="0" presId="urn:microsoft.com/office/officeart/2005/8/layout/hProcess9"/>
    <dgm:cxn modelId="{298EA121-05B8-4B69-9934-CA9E505809E6}" type="presParOf" srcId="{C29D2CA2-2211-48DD-A29B-73288A2E0CB2}" destId="{1A5CD4D5-0A42-468F-9491-9E29A00D9A43}" srcOrd="2" destOrd="0" presId="urn:microsoft.com/office/officeart/2005/8/layout/hProcess9"/>
    <dgm:cxn modelId="{F9FE9373-AACA-40A6-A294-6643599D24DC}" type="presParOf" srcId="{C29D2CA2-2211-48DD-A29B-73288A2E0CB2}" destId="{39E9E527-B952-4346-BD1E-C43308CC6C27}" srcOrd="3" destOrd="0" presId="urn:microsoft.com/office/officeart/2005/8/layout/hProcess9"/>
    <dgm:cxn modelId="{616DFF79-F400-4359-89D9-E4BC7C2B904D}" type="presParOf" srcId="{C29D2CA2-2211-48DD-A29B-73288A2E0CB2}" destId="{78E67DA2-0893-49CC-A58D-60057FF88627}" srcOrd="4"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EEEC08D-B881-455A-8A23-BB9F639EAB89}" type="doc">
      <dgm:prSet loTypeId="urn:microsoft.com/office/officeart/2005/8/layout/process4" loCatId="list" qsTypeId="urn:microsoft.com/office/officeart/2005/8/quickstyle/simple1" qsCatId="simple" csTypeId="urn:microsoft.com/office/officeart/2005/8/colors/accent1_5" csCatId="accent1" phldr="1"/>
      <dgm:spPr/>
      <dgm:t>
        <a:bodyPr/>
        <a:lstStyle/>
        <a:p>
          <a:endParaRPr lang="hr-HR"/>
        </a:p>
      </dgm:t>
    </dgm:pt>
    <dgm:pt modelId="{B6A539C3-120A-4788-8921-148FFF401262}">
      <dgm:prSet phldrT="[Tekst]" custT="1"/>
      <dgm:spPr/>
      <dgm:t>
        <a:bodyPr/>
        <a:lstStyle/>
        <a:p>
          <a:r>
            <a:rPr lang="hr-HR" sz="2400" dirty="0"/>
            <a:t>54 ODABRANA LAG-a</a:t>
          </a:r>
        </a:p>
      </dgm:t>
    </dgm:pt>
    <dgm:pt modelId="{45C991D6-A698-46D3-86B8-F0A006624219}" type="parTrans" cxnId="{66D3CCED-BAC0-41BB-9167-8858240F4A10}">
      <dgm:prSet/>
      <dgm:spPr/>
      <dgm:t>
        <a:bodyPr/>
        <a:lstStyle/>
        <a:p>
          <a:endParaRPr lang="hr-HR" sz="2400"/>
        </a:p>
      </dgm:t>
    </dgm:pt>
    <dgm:pt modelId="{C6183C6C-D0F7-4E1F-B30F-AB474E6F0A07}" type="sibTrans" cxnId="{66D3CCED-BAC0-41BB-9167-8858240F4A10}">
      <dgm:prSet/>
      <dgm:spPr/>
      <dgm:t>
        <a:bodyPr/>
        <a:lstStyle/>
        <a:p>
          <a:endParaRPr lang="hr-HR" sz="2400"/>
        </a:p>
      </dgm:t>
    </dgm:pt>
    <dgm:pt modelId="{00B30CD9-CD1E-4EF1-BFAB-BAA26C7E4D53}">
      <dgm:prSet phldrT="[Tekst]" custT="1"/>
      <dgm:spPr/>
      <dgm:t>
        <a:bodyPr/>
        <a:lstStyle/>
        <a:p>
          <a:r>
            <a:rPr lang="hr-HR" sz="2400" dirty="0"/>
            <a:t>PODRUČJE OBUHVAĆA 2.446.694 STANOVNIKA = 68% RURALNOG STANOVNIŠTVA RH</a:t>
          </a:r>
        </a:p>
      </dgm:t>
    </dgm:pt>
    <dgm:pt modelId="{1E684E2A-9312-4F1B-A244-137513368027}" type="parTrans" cxnId="{DE8EE5A7-9B59-4710-84EB-5E014196B481}">
      <dgm:prSet/>
      <dgm:spPr/>
      <dgm:t>
        <a:bodyPr/>
        <a:lstStyle/>
        <a:p>
          <a:endParaRPr lang="hr-HR" sz="2400"/>
        </a:p>
      </dgm:t>
    </dgm:pt>
    <dgm:pt modelId="{4DDA2961-F0D3-4760-BDC4-CCBE3492FB4B}" type="sibTrans" cxnId="{DE8EE5A7-9B59-4710-84EB-5E014196B481}">
      <dgm:prSet/>
      <dgm:spPr/>
      <dgm:t>
        <a:bodyPr/>
        <a:lstStyle/>
        <a:p>
          <a:endParaRPr lang="hr-HR" sz="2400"/>
        </a:p>
      </dgm:t>
    </dgm:pt>
    <dgm:pt modelId="{7AD783ED-7667-4B78-8CCC-F654C4149245}" type="pres">
      <dgm:prSet presAssocID="{AEEEC08D-B881-455A-8A23-BB9F639EAB89}" presName="Name0" presStyleCnt="0">
        <dgm:presLayoutVars>
          <dgm:dir/>
          <dgm:animLvl val="lvl"/>
          <dgm:resizeHandles val="exact"/>
        </dgm:presLayoutVars>
      </dgm:prSet>
      <dgm:spPr/>
    </dgm:pt>
    <dgm:pt modelId="{E3A82725-960F-406A-91DB-092F4DC67775}" type="pres">
      <dgm:prSet presAssocID="{00B30CD9-CD1E-4EF1-BFAB-BAA26C7E4D53}" presName="boxAndChildren" presStyleCnt="0"/>
      <dgm:spPr/>
    </dgm:pt>
    <dgm:pt modelId="{3E85C5FE-C9FC-48C5-B97F-0EF095A87881}" type="pres">
      <dgm:prSet presAssocID="{00B30CD9-CD1E-4EF1-BFAB-BAA26C7E4D53}" presName="parentTextBox" presStyleLbl="node1" presStyleIdx="0" presStyleCnt="2"/>
      <dgm:spPr/>
    </dgm:pt>
    <dgm:pt modelId="{5AA27BBF-8C18-47E1-A4EB-9F391BC748BC}" type="pres">
      <dgm:prSet presAssocID="{C6183C6C-D0F7-4E1F-B30F-AB474E6F0A07}" presName="sp" presStyleCnt="0"/>
      <dgm:spPr/>
    </dgm:pt>
    <dgm:pt modelId="{DCA9DB3D-63E3-4FF8-AC40-2FB045F158ED}" type="pres">
      <dgm:prSet presAssocID="{B6A539C3-120A-4788-8921-148FFF401262}" presName="arrowAndChildren" presStyleCnt="0"/>
      <dgm:spPr/>
    </dgm:pt>
    <dgm:pt modelId="{EC084A64-E4B3-4E61-BB0B-9044E07841AF}" type="pres">
      <dgm:prSet presAssocID="{B6A539C3-120A-4788-8921-148FFF401262}" presName="parentTextArrow" presStyleLbl="node1" presStyleIdx="1" presStyleCnt="2"/>
      <dgm:spPr/>
    </dgm:pt>
  </dgm:ptLst>
  <dgm:cxnLst>
    <dgm:cxn modelId="{EFF2D051-6711-403A-BAFC-BEDD4B4375A1}" type="presOf" srcId="{B6A539C3-120A-4788-8921-148FFF401262}" destId="{EC084A64-E4B3-4E61-BB0B-9044E07841AF}" srcOrd="0" destOrd="0" presId="urn:microsoft.com/office/officeart/2005/8/layout/process4"/>
    <dgm:cxn modelId="{7C6E6A86-CEE3-4B7D-B903-3050C53438FE}" type="presOf" srcId="{00B30CD9-CD1E-4EF1-BFAB-BAA26C7E4D53}" destId="{3E85C5FE-C9FC-48C5-B97F-0EF095A87881}" srcOrd="0" destOrd="0" presId="urn:microsoft.com/office/officeart/2005/8/layout/process4"/>
    <dgm:cxn modelId="{DE8EE5A7-9B59-4710-84EB-5E014196B481}" srcId="{AEEEC08D-B881-455A-8A23-BB9F639EAB89}" destId="{00B30CD9-CD1E-4EF1-BFAB-BAA26C7E4D53}" srcOrd="1" destOrd="0" parTransId="{1E684E2A-9312-4F1B-A244-137513368027}" sibTransId="{4DDA2961-F0D3-4760-BDC4-CCBE3492FB4B}"/>
    <dgm:cxn modelId="{712F1AB3-7795-48BA-A858-9A3776D7FF09}" type="presOf" srcId="{AEEEC08D-B881-455A-8A23-BB9F639EAB89}" destId="{7AD783ED-7667-4B78-8CCC-F654C4149245}" srcOrd="0" destOrd="0" presId="urn:microsoft.com/office/officeart/2005/8/layout/process4"/>
    <dgm:cxn modelId="{66D3CCED-BAC0-41BB-9167-8858240F4A10}" srcId="{AEEEC08D-B881-455A-8A23-BB9F639EAB89}" destId="{B6A539C3-120A-4788-8921-148FFF401262}" srcOrd="0" destOrd="0" parTransId="{45C991D6-A698-46D3-86B8-F0A006624219}" sibTransId="{C6183C6C-D0F7-4E1F-B30F-AB474E6F0A07}"/>
    <dgm:cxn modelId="{613206E0-C003-4ADC-B314-8DA520907558}" type="presParOf" srcId="{7AD783ED-7667-4B78-8CCC-F654C4149245}" destId="{E3A82725-960F-406A-91DB-092F4DC67775}" srcOrd="0" destOrd="0" presId="urn:microsoft.com/office/officeart/2005/8/layout/process4"/>
    <dgm:cxn modelId="{45614366-796C-4450-A3DC-AED2A2D8E236}" type="presParOf" srcId="{E3A82725-960F-406A-91DB-092F4DC67775}" destId="{3E85C5FE-C9FC-48C5-B97F-0EF095A87881}" srcOrd="0" destOrd="0" presId="urn:microsoft.com/office/officeart/2005/8/layout/process4"/>
    <dgm:cxn modelId="{09F9DFE6-DC48-4EE5-A4FE-BBBA46362F5C}" type="presParOf" srcId="{7AD783ED-7667-4B78-8CCC-F654C4149245}" destId="{5AA27BBF-8C18-47E1-A4EB-9F391BC748BC}" srcOrd="1" destOrd="0" presId="urn:microsoft.com/office/officeart/2005/8/layout/process4"/>
    <dgm:cxn modelId="{880957ED-A411-4D04-91AA-6A52C672346C}" type="presParOf" srcId="{7AD783ED-7667-4B78-8CCC-F654C4149245}" destId="{DCA9DB3D-63E3-4FF8-AC40-2FB045F158ED}" srcOrd="2" destOrd="0" presId="urn:microsoft.com/office/officeart/2005/8/layout/process4"/>
    <dgm:cxn modelId="{FE55D7C3-5A92-4DDD-B28E-346D34A7FE61}" type="presParOf" srcId="{DCA9DB3D-63E3-4FF8-AC40-2FB045F158ED}" destId="{EC084A64-E4B3-4E61-BB0B-9044E07841AF}"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321B44E-A3D1-4A6F-8519-19D0C85199D0}" type="doc">
      <dgm:prSet loTypeId="urn:microsoft.com/office/officeart/2009/3/layout/RandomtoResultProcess" loCatId="process" qsTypeId="urn:microsoft.com/office/officeart/2005/8/quickstyle/simple4" qsCatId="simple" csTypeId="urn:microsoft.com/office/officeart/2005/8/colors/accent1_2" csCatId="accent1" phldr="1"/>
      <dgm:spPr/>
      <dgm:t>
        <a:bodyPr/>
        <a:lstStyle/>
        <a:p>
          <a:endParaRPr lang="hr-HR"/>
        </a:p>
      </dgm:t>
    </dgm:pt>
    <dgm:pt modelId="{A994BBB3-FEF7-4612-BF82-C6B521DF683C}">
      <dgm:prSet phldrT="[Tekst]"/>
      <dgm:spPr/>
      <dgm:t>
        <a:bodyPr/>
        <a:lstStyle/>
        <a:p>
          <a:r>
            <a:rPr lang="hr-HR" b="1" dirty="0">
              <a:solidFill>
                <a:srgbClr val="114B87"/>
              </a:solidFill>
              <a:latin typeface="Arial" panose="020B0604020202020204" pitchFamily="34" charset="0"/>
              <a:cs typeface="Arial" panose="020B0604020202020204" pitchFamily="34" charset="0"/>
            </a:rPr>
            <a:t>2.035</a:t>
          </a:r>
          <a:r>
            <a:rPr lang="hr-HR" dirty="0">
              <a:solidFill>
                <a:srgbClr val="114B87"/>
              </a:solidFill>
              <a:latin typeface="Arial" panose="020B0604020202020204" pitchFamily="34" charset="0"/>
              <a:cs typeface="Arial" panose="020B0604020202020204" pitchFamily="34" charset="0"/>
            </a:rPr>
            <a:t> ODOBRENA PROJEKTA NA LAG NATJEČAJIMA</a:t>
          </a:r>
        </a:p>
      </dgm:t>
    </dgm:pt>
    <dgm:pt modelId="{BE7EF021-9764-4781-A70E-F20DB7111217}" type="parTrans" cxnId="{55C888C6-D29B-4ECF-B753-AB82B032F792}">
      <dgm:prSet/>
      <dgm:spPr/>
      <dgm:t>
        <a:bodyPr/>
        <a:lstStyle/>
        <a:p>
          <a:endParaRPr lang="hr-HR"/>
        </a:p>
      </dgm:t>
    </dgm:pt>
    <dgm:pt modelId="{39591B98-69F0-4394-ACD9-F8B22D0A7960}" type="sibTrans" cxnId="{55C888C6-D29B-4ECF-B753-AB82B032F792}">
      <dgm:prSet/>
      <dgm:spPr/>
      <dgm:t>
        <a:bodyPr/>
        <a:lstStyle/>
        <a:p>
          <a:endParaRPr lang="hr-HR"/>
        </a:p>
      </dgm:t>
    </dgm:pt>
    <dgm:pt modelId="{DAE82817-5A21-472D-9E14-1426720B604B}">
      <dgm:prSet phldrT="[Tekst]"/>
      <dgm:spPr/>
      <dgm:t>
        <a:bodyPr/>
        <a:lstStyle/>
        <a:p>
          <a:r>
            <a:rPr lang="hr-HR" dirty="0"/>
            <a:t>VRIJEDNOSTI 302 </a:t>
          </a:r>
          <a:r>
            <a:rPr lang="hr-HR" dirty="0" err="1"/>
            <a:t>mln</a:t>
          </a:r>
          <a:r>
            <a:rPr lang="hr-HR" dirty="0"/>
            <a:t> kuna</a:t>
          </a:r>
        </a:p>
      </dgm:t>
    </dgm:pt>
    <dgm:pt modelId="{716002A1-6382-41FB-A10B-00E8D212005E}" type="parTrans" cxnId="{5E1BF847-7817-4EC0-8A7B-131E95B74B24}">
      <dgm:prSet/>
      <dgm:spPr/>
      <dgm:t>
        <a:bodyPr/>
        <a:lstStyle/>
        <a:p>
          <a:endParaRPr lang="hr-HR"/>
        </a:p>
      </dgm:t>
    </dgm:pt>
    <dgm:pt modelId="{F8BA1F8F-26A4-465B-86E3-80E323C00B14}" type="sibTrans" cxnId="{5E1BF847-7817-4EC0-8A7B-131E95B74B24}">
      <dgm:prSet/>
      <dgm:spPr/>
      <dgm:t>
        <a:bodyPr/>
        <a:lstStyle/>
        <a:p>
          <a:endParaRPr lang="hr-HR"/>
        </a:p>
      </dgm:t>
    </dgm:pt>
    <dgm:pt modelId="{79490B4E-196F-4675-8180-516D2F9476F1}" type="pres">
      <dgm:prSet presAssocID="{8321B44E-A3D1-4A6F-8519-19D0C85199D0}" presName="Name0" presStyleCnt="0">
        <dgm:presLayoutVars>
          <dgm:dir/>
          <dgm:animOne val="branch"/>
          <dgm:animLvl val="lvl"/>
        </dgm:presLayoutVars>
      </dgm:prSet>
      <dgm:spPr/>
    </dgm:pt>
    <dgm:pt modelId="{291B5FD1-4A8D-42A7-AB41-2AB73739A37A}" type="pres">
      <dgm:prSet presAssocID="{A994BBB3-FEF7-4612-BF82-C6B521DF683C}" presName="chaos" presStyleCnt="0"/>
      <dgm:spPr/>
    </dgm:pt>
    <dgm:pt modelId="{2391BA39-D069-4AE9-9D36-7B449D1803A3}" type="pres">
      <dgm:prSet presAssocID="{A994BBB3-FEF7-4612-BF82-C6B521DF683C}" presName="parTx1" presStyleLbl="revTx" presStyleIdx="0" presStyleCnt="1"/>
      <dgm:spPr/>
    </dgm:pt>
    <dgm:pt modelId="{B97F7F34-8E60-44E8-B377-153BD122FE16}" type="pres">
      <dgm:prSet presAssocID="{A994BBB3-FEF7-4612-BF82-C6B521DF683C}" presName="c1" presStyleLbl="node1" presStyleIdx="0" presStyleCnt="19"/>
      <dgm:spPr/>
    </dgm:pt>
    <dgm:pt modelId="{D8FBA6DE-0FF2-4BEB-9856-8A17F9E1D6D0}" type="pres">
      <dgm:prSet presAssocID="{A994BBB3-FEF7-4612-BF82-C6B521DF683C}" presName="c2" presStyleLbl="node1" presStyleIdx="1" presStyleCnt="19"/>
      <dgm:spPr/>
    </dgm:pt>
    <dgm:pt modelId="{7B0CA246-70D8-4023-A3BC-5B90A850B2A1}" type="pres">
      <dgm:prSet presAssocID="{A994BBB3-FEF7-4612-BF82-C6B521DF683C}" presName="c3" presStyleLbl="node1" presStyleIdx="2" presStyleCnt="19"/>
      <dgm:spPr/>
    </dgm:pt>
    <dgm:pt modelId="{28853303-E541-46DA-BBDB-4DCB42C201CA}" type="pres">
      <dgm:prSet presAssocID="{A994BBB3-FEF7-4612-BF82-C6B521DF683C}" presName="c4" presStyleLbl="node1" presStyleIdx="3" presStyleCnt="19"/>
      <dgm:spPr/>
    </dgm:pt>
    <dgm:pt modelId="{0C874E22-6A31-49AD-9306-383DD22EA8CE}" type="pres">
      <dgm:prSet presAssocID="{A994BBB3-FEF7-4612-BF82-C6B521DF683C}" presName="c5" presStyleLbl="node1" presStyleIdx="4" presStyleCnt="19"/>
      <dgm:spPr/>
    </dgm:pt>
    <dgm:pt modelId="{521F9A52-4FA2-4010-97C5-8CDCA25D9ADE}" type="pres">
      <dgm:prSet presAssocID="{A994BBB3-FEF7-4612-BF82-C6B521DF683C}" presName="c6" presStyleLbl="node1" presStyleIdx="5" presStyleCnt="19"/>
      <dgm:spPr/>
    </dgm:pt>
    <dgm:pt modelId="{F93144BC-6678-4233-90B3-DAA14093E13E}" type="pres">
      <dgm:prSet presAssocID="{A994BBB3-FEF7-4612-BF82-C6B521DF683C}" presName="c7" presStyleLbl="node1" presStyleIdx="6" presStyleCnt="19"/>
      <dgm:spPr/>
    </dgm:pt>
    <dgm:pt modelId="{5575B07D-DA6A-4096-A93E-300A28EF5785}" type="pres">
      <dgm:prSet presAssocID="{A994BBB3-FEF7-4612-BF82-C6B521DF683C}" presName="c8" presStyleLbl="node1" presStyleIdx="7" presStyleCnt="19"/>
      <dgm:spPr/>
    </dgm:pt>
    <dgm:pt modelId="{78768235-2048-474D-90C2-6B21A1EB1205}" type="pres">
      <dgm:prSet presAssocID="{A994BBB3-FEF7-4612-BF82-C6B521DF683C}" presName="c9" presStyleLbl="node1" presStyleIdx="8" presStyleCnt="19"/>
      <dgm:spPr/>
    </dgm:pt>
    <dgm:pt modelId="{51D246EC-27D9-4328-A8B5-78154B5278DD}" type="pres">
      <dgm:prSet presAssocID="{A994BBB3-FEF7-4612-BF82-C6B521DF683C}" presName="c10" presStyleLbl="node1" presStyleIdx="9" presStyleCnt="19"/>
      <dgm:spPr/>
    </dgm:pt>
    <dgm:pt modelId="{78D6460A-8E7C-47B8-8561-5FDC8F38986D}" type="pres">
      <dgm:prSet presAssocID="{A994BBB3-FEF7-4612-BF82-C6B521DF683C}" presName="c11" presStyleLbl="node1" presStyleIdx="10" presStyleCnt="19"/>
      <dgm:spPr/>
    </dgm:pt>
    <dgm:pt modelId="{1224EC88-1AEF-4DC3-BC30-750025C37DB7}" type="pres">
      <dgm:prSet presAssocID="{A994BBB3-FEF7-4612-BF82-C6B521DF683C}" presName="c12" presStyleLbl="node1" presStyleIdx="11" presStyleCnt="19"/>
      <dgm:spPr/>
    </dgm:pt>
    <dgm:pt modelId="{FBF31F27-36C8-4519-A61E-7D744F51446E}" type="pres">
      <dgm:prSet presAssocID="{A994BBB3-FEF7-4612-BF82-C6B521DF683C}" presName="c13" presStyleLbl="node1" presStyleIdx="12" presStyleCnt="19"/>
      <dgm:spPr/>
    </dgm:pt>
    <dgm:pt modelId="{B9CFAD13-E68A-4481-AC8F-9B3E13BFCCEF}" type="pres">
      <dgm:prSet presAssocID="{A994BBB3-FEF7-4612-BF82-C6B521DF683C}" presName="c14" presStyleLbl="node1" presStyleIdx="13" presStyleCnt="19"/>
      <dgm:spPr/>
    </dgm:pt>
    <dgm:pt modelId="{72AC43EC-0431-4019-9523-EB9DB66DECA7}" type="pres">
      <dgm:prSet presAssocID="{A994BBB3-FEF7-4612-BF82-C6B521DF683C}" presName="c15" presStyleLbl="node1" presStyleIdx="14" presStyleCnt="19"/>
      <dgm:spPr/>
    </dgm:pt>
    <dgm:pt modelId="{0C0DC851-D7C8-452C-B1E8-18067325C701}" type="pres">
      <dgm:prSet presAssocID="{A994BBB3-FEF7-4612-BF82-C6B521DF683C}" presName="c16" presStyleLbl="node1" presStyleIdx="15" presStyleCnt="19"/>
      <dgm:spPr/>
    </dgm:pt>
    <dgm:pt modelId="{FCE6E6E0-D824-48A6-AED2-D4FAC824F613}" type="pres">
      <dgm:prSet presAssocID="{A994BBB3-FEF7-4612-BF82-C6B521DF683C}" presName="c17" presStyleLbl="node1" presStyleIdx="16" presStyleCnt="19"/>
      <dgm:spPr/>
    </dgm:pt>
    <dgm:pt modelId="{73B03D88-A299-4812-85EC-04E9C10245E6}" type="pres">
      <dgm:prSet presAssocID="{A994BBB3-FEF7-4612-BF82-C6B521DF683C}" presName="c18" presStyleLbl="node1" presStyleIdx="17" presStyleCnt="19"/>
      <dgm:spPr/>
    </dgm:pt>
    <dgm:pt modelId="{96DEF624-F1B3-47C3-9A01-4107AB0EA3C2}" type="pres">
      <dgm:prSet presAssocID="{39591B98-69F0-4394-ACD9-F8B22D0A7960}" presName="chevronComposite1" presStyleCnt="0"/>
      <dgm:spPr/>
    </dgm:pt>
    <dgm:pt modelId="{B7300F2C-8090-48C6-8664-A4D7B1B6F298}" type="pres">
      <dgm:prSet presAssocID="{39591B98-69F0-4394-ACD9-F8B22D0A7960}" presName="chevron1" presStyleLbl="sibTrans2D1" presStyleIdx="0" presStyleCnt="2"/>
      <dgm:spPr/>
    </dgm:pt>
    <dgm:pt modelId="{39936E3B-94BA-4CAB-B5C1-F137682AEC92}" type="pres">
      <dgm:prSet presAssocID="{39591B98-69F0-4394-ACD9-F8B22D0A7960}" presName="spChevron1" presStyleCnt="0"/>
      <dgm:spPr/>
    </dgm:pt>
    <dgm:pt modelId="{F63E3D22-67DA-4BE8-987E-77BDC3788080}" type="pres">
      <dgm:prSet presAssocID="{39591B98-69F0-4394-ACD9-F8B22D0A7960}" presName="overlap" presStyleCnt="0"/>
      <dgm:spPr/>
    </dgm:pt>
    <dgm:pt modelId="{21DD7766-079E-49C8-8C0C-8025A7FD5CC1}" type="pres">
      <dgm:prSet presAssocID="{39591B98-69F0-4394-ACD9-F8B22D0A7960}" presName="chevronComposite2" presStyleCnt="0"/>
      <dgm:spPr/>
    </dgm:pt>
    <dgm:pt modelId="{C6934276-2632-450E-B6A7-E92ABA9AE189}" type="pres">
      <dgm:prSet presAssocID="{39591B98-69F0-4394-ACD9-F8B22D0A7960}" presName="chevron2" presStyleLbl="sibTrans2D1" presStyleIdx="1" presStyleCnt="2"/>
      <dgm:spPr/>
    </dgm:pt>
    <dgm:pt modelId="{C9D5D654-EA18-41E2-95C3-4140B6FCB1AE}" type="pres">
      <dgm:prSet presAssocID="{39591B98-69F0-4394-ACD9-F8B22D0A7960}" presName="spChevron2" presStyleCnt="0"/>
      <dgm:spPr/>
    </dgm:pt>
    <dgm:pt modelId="{52AA608F-72CC-4EF4-A272-4705386470E4}" type="pres">
      <dgm:prSet presAssocID="{DAE82817-5A21-472D-9E14-1426720B604B}" presName="last" presStyleCnt="0"/>
      <dgm:spPr/>
    </dgm:pt>
    <dgm:pt modelId="{1F9ECB59-1BC5-41D0-95F5-CDD3946F2E4B}" type="pres">
      <dgm:prSet presAssocID="{DAE82817-5A21-472D-9E14-1426720B604B}" presName="circleTx" presStyleLbl="node1" presStyleIdx="18" presStyleCnt="19"/>
      <dgm:spPr/>
    </dgm:pt>
    <dgm:pt modelId="{4D82FA96-7B8B-4341-854B-8E13E442F6A5}" type="pres">
      <dgm:prSet presAssocID="{DAE82817-5A21-472D-9E14-1426720B604B}" presName="spN" presStyleCnt="0"/>
      <dgm:spPr/>
    </dgm:pt>
  </dgm:ptLst>
  <dgm:cxnLst>
    <dgm:cxn modelId="{1B976C25-AF4D-440A-A6F3-7A209B006E4C}" type="presOf" srcId="{DAE82817-5A21-472D-9E14-1426720B604B}" destId="{1F9ECB59-1BC5-41D0-95F5-CDD3946F2E4B}" srcOrd="0" destOrd="0" presId="urn:microsoft.com/office/officeart/2009/3/layout/RandomtoResultProcess"/>
    <dgm:cxn modelId="{5E1BF847-7817-4EC0-8A7B-131E95B74B24}" srcId="{8321B44E-A3D1-4A6F-8519-19D0C85199D0}" destId="{DAE82817-5A21-472D-9E14-1426720B604B}" srcOrd="1" destOrd="0" parTransId="{716002A1-6382-41FB-A10B-00E8D212005E}" sibTransId="{F8BA1F8F-26A4-465B-86E3-80E323C00B14}"/>
    <dgm:cxn modelId="{55C888C6-D29B-4ECF-B753-AB82B032F792}" srcId="{8321B44E-A3D1-4A6F-8519-19D0C85199D0}" destId="{A994BBB3-FEF7-4612-BF82-C6B521DF683C}" srcOrd="0" destOrd="0" parTransId="{BE7EF021-9764-4781-A70E-F20DB7111217}" sibTransId="{39591B98-69F0-4394-ACD9-F8B22D0A7960}"/>
    <dgm:cxn modelId="{90C87ED4-09B3-43D8-9C9E-D1D91B475B9E}" type="presOf" srcId="{A994BBB3-FEF7-4612-BF82-C6B521DF683C}" destId="{2391BA39-D069-4AE9-9D36-7B449D1803A3}" srcOrd="0" destOrd="0" presId="urn:microsoft.com/office/officeart/2009/3/layout/RandomtoResultProcess"/>
    <dgm:cxn modelId="{4B08BFE5-1DB5-4A47-9A91-5CDB104617F9}" type="presOf" srcId="{8321B44E-A3D1-4A6F-8519-19D0C85199D0}" destId="{79490B4E-196F-4675-8180-516D2F9476F1}" srcOrd="0" destOrd="0" presId="urn:microsoft.com/office/officeart/2009/3/layout/RandomtoResultProcess"/>
    <dgm:cxn modelId="{6208F080-E15C-470E-B3FE-43D5F679DC45}" type="presParOf" srcId="{79490B4E-196F-4675-8180-516D2F9476F1}" destId="{291B5FD1-4A8D-42A7-AB41-2AB73739A37A}" srcOrd="0" destOrd="0" presId="urn:microsoft.com/office/officeart/2009/3/layout/RandomtoResultProcess"/>
    <dgm:cxn modelId="{6EDE8FEC-2EC1-4125-B0B6-0C53117B7085}" type="presParOf" srcId="{291B5FD1-4A8D-42A7-AB41-2AB73739A37A}" destId="{2391BA39-D069-4AE9-9D36-7B449D1803A3}" srcOrd="0" destOrd="0" presId="urn:microsoft.com/office/officeart/2009/3/layout/RandomtoResultProcess"/>
    <dgm:cxn modelId="{85CB6278-69FC-4320-B91D-618474A95B51}" type="presParOf" srcId="{291B5FD1-4A8D-42A7-AB41-2AB73739A37A}" destId="{B97F7F34-8E60-44E8-B377-153BD122FE16}" srcOrd="1" destOrd="0" presId="urn:microsoft.com/office/officeart/2009/3/layout/RandomtoResultProcess"/>
    <dgm:cxn modelId="{0C0FC6B5-3B5B-4315-B4CD-F44E16FE2170}" type="presParOf" srcId="{291B5FD1-4A8D-42A7-AB41-2AB73739A37A}" destId="{D8FBA6DE-0FF2-4BEB-9856-8A17F9E1D6D0}" srcOrd="2" destOrd="0" presId="urn:microsoft.com/office/officeart/2009/3/layout/RandomtoResultProcess"/>
    <dgm:cxn modelId="{6B86185D-6C0B-4BC7-8624-39F69CA7402D}" type="presParOf" srcId="{291B5FD1-4A8D-42A7-AB41-2AB73739A37A}" destId="{7B0CA246-70D8-4023-A3BC-5B90A850B2A1}" srcOrd="3" destOrd="0" presId="urn:microsoft.com/office/officeart/2009/3/layout/RandomtoResultProcess"/>
    <dgm:cxn modelId="{812D9681-DA4F-4B9F-BE13-E88708B343D1}" type="presParOf" srcId="{291B5FD1-4A8D-42A7-AB41-2AB73739A37A}" destId="{28853303-E541-46DA-BBDB-4DCB42C201CA}" srcOrd="4" destOrd="0" presId="urn:microsoft.com/office/officeart/2009/3/layout/RandomtoResultProcess"/>
    <dgm:cxn modelId="{ADDD5EB9-067A-4C80-820E-5E53FDCB76B0}" type="presParOf" srcId="{291B5FD1-4A8D-42A7-AB41-2AB73739A37A}" destId="{0C874E22-6A31-49AD-9306-383DD22EA8CE}" srcOrd="5" destOrd="0" presId="urn:microsoft.com/office/officeart/2009/3/layout/RandomtoResultProcess"/>
    <dgm:cxn modelId="{54DA9E7A-42D9-4E5E-96F6-D679AFAFE808}" type="presParOf" srcId="{291B5FD1-4A8D-42A7-AB41-2AB73739A37A}" destId="{521F9A52-4FA2-4010-97C5-8CDCA25D9ADE}" srcOrd="6" destOrd="0" presId="urn:microsoft.com/office/officeart/2009/3/layout/RandomtoResultProcess"/>
    <dgm:cxn modelId="{B6BBC01C-3C8F-44C3-B26B-BE1B69019E2E}" type="presParOf" srcId="{291B5FD1-4A8D-42A7-AB41-2AB73739A37A}" destId="{F93144BC-6678-4233-90B3-DAA14093E13E}" srcOrd="7" destOrd="0" presId="urn:microsoft.com/office/officeart/2009/3/layout/RandomtoResultProcess"/>
    <dgm:cxn modelId="{727610AA-D6E8-4F44-9519-99159587554F}" type="presParOf" srcId="{291B5FD1-4A8D-42A7-AB41-2AB73739A37A}" destId="{5575B07D-DA6A-4096-A93E-300A28EF5785}" srcOrd="8" destOrd="0" presId="urn:microsoft.com/office/officeart/2009/3/layout/RandomtoResultProcess"/>
    <dgm:cxn modelId="{9D2067C5-8329-4823-8DFB-E04344DEE9EA}" type="presParOf" srcId="{291B5FD1-4A8D-42A7-AB41-2AB73739A37A}" destId="{78768235-2048-474D-90C2-6B21A1EB1205}" srcOrd="9" destOrd="0" presId="urn:microsoft.com/office/officeart/2009/3/layout/RandomtoResultProcess"/>
    <dgm:cxn modelId="{07978A78-0394-4C8B-94A5-48DC368C117D}" type="presParOf" srcId="{291B5FD1-4A8D-42A7-AB41-2AB73739A37A}" destId="{51D246EC-27D9-4328-A8B5-78154B5278DD}" srcOrd="10" destOrd="0" presId="urn:microsoft.com/office/officeart/2009/3/layout/RandomtoResultProcess"/>
    <dgm:cxn modelId="{D422A0EB-5BA5-43B3-A5C2-448D50926CB4}" type="presParOf" srcId="{291B5FD1-4A8D-42A7-AB41-2AB73739A37A}" destId="{78D6460A-8E7C-47B8-8561-5FDC8F38986D}" srcOrd="11" destOrd="0" presId="urn:microsoft.com/office/officeart/2009/3/layout/RandomtoResultProcess"/>
    <dgm:cxn modelId="{14DB2C4C-3122-470B-A75C-B03A068BEA1E}" type="presParOf" srcId="{291B5FD1-4A8D-42A7-AB41-2AB73739A37A}" destId="{1224EC88-1AEF-4DC3-BC30-750025C37DB7}" srcOrd="12" destOrd="0" presId="urn:microsoft.com/office/officeart/2009/3/layout/RandomtoResultProcess"/>
    <dgm:cxn modelId="{26106E07-43E2-4162-B98F-B24E6F693EE8}" type="presParOf" srcId="{291B5FD1-4A8D-42A7-AB41-2AB73739A37A}" destId="{FBF31F27-36C8-4519-A61E-7D744F51446E}" srcOrd="13" destOrd="0" presId="urn:microsoft.com/office/officeart/2009/3/layout/RandomtoResultProcess"/>
    <dgm:cxn modelId="{DD5FD40C-929C-4CA7-8960-33EC4B7983E1}" type="presParOf" srcId="{291B5FD1-4A8D-42A7-AB41-2AB73739A37A}" destId="{B9CFAD13-E68A-4481-AC8F-9B3E13BFCCEF}" srcOrd="14" destOrd="0" presId="urn:microsoft.com/office/officeart/2009/3/layout/RandomtoResultProcess"/>
    <dgm:cxn modelId="{7420AE09-9B44-4474-A74F-98CA1494A5A6}" type="presParOf" srcId="{291B5FD1-4A8D-42A7-AB41-2AB73739A37A}" destId="{72AC43EC-0431-4019-9523-EB9DB66DECA7}" srcOrd="15" destOrd="0" presId="urn:microsoft.com/office/officeart/2009/3/layout/RandomtoResultProcess"/>
    <dgm:cxn modelId="{493354C6-8A85-4F2E-9E80-94EEAA1D0DE0}" type="presParOf" srcId="{291B5FD1-4A8D-42A7-AB41-2AB73739A37A}" destId="{0C0DC851-D7C8-452C-B1E8-18067325C701}" srcOrd="16" destOrd="0" presId="urn:microsoft.com/office/officeart/2009/3/layout/RandomtoResultProcess"/>
    <dgm:cxn modelId="{075C897A-DB7C-4E2A-8F16-3D59AE8BF751}" type="presParOf" srcId="{291B5FD1-4A8D-42A7-AB41-2AB73739A37A}" destId="{FCE6E6E0-D824-48A6-AED2-D4FAC824F613}" srcOrd="17" destOrd="0" presId="urn:microsoft.com/office/officeart/2009/3/layout/RandomtoResultProcess"/>
    <dgm:cxn modelId="{9D4149EA-5CA1-4469-A570-E0DD945DB9BE}" type="presParOf" srcId="{291B5FD1-4A8D-42A7-AB41-2AB73739A37A}" destId="{73B03D88-A299-4812-85EC-04E9C10245E6}" srcOrd="18" destOrd="0" presId="urn:microsoft.com/office/officeart/2009/3/layout/RandomtoResultProcess"/>
    <dgm:cxn modelId="{DC81903F-ACA9-4033-855F-96612CE43058}" type="presParOf" srcId="{79490B4E-196F-4675-8180-516D2F9476F1}" destId="{96DEF624-F1B3-47C3-9A01-4107AB0EA3C2}" srcOrd="1" destOrd="0" presId="urn:microsoft.com/office/officeart/2009/3/layout/RandomtoResultProcess"/>
    <dgm:cxn modelId="{D69CDF40-3EBE-4952-8E16-025237F9BBB6}" type="presParOf" srcId="{96DEF624-F1B3-47C3-9A01-4107AB0EA3C2}" destId="{B7300F2C-8090-48C6-8664-A4D7B1B6F298}" srcOrd="0" destOrd="0" presId="urn:microsoft.com/office/officeart/2009/3/layout/RandomtoResultProcess"/>
    <dgm:cxn modelId="{DE4E8B23-D7DC-465F-A30C-F3C884EE4BAA}" type="presParOf" srcId="{96DEF624-F1B3-47C3-9A01-4107AB0EA3C2}" destId="{39936E3B-94BA-4CAB-B5C1-F137682AEC92}" srcOrd="1" destOrd="0" presId="urn:microsoft.com/office/officeart/2009/3/layout/RandomtoResultProcess"/>
    <dgm:cxn modelId="{677E5DB4-D99D-487B-B281-B940056FD82F}" type="presParOf" srcId="{79490B4E-196F-4675-8180-516D2F9476F1}" destId="{F63E3D22-67DA-4BE8-987E-77BDC3788080}" srcOrd="2" destOrd="0" presId="urn:microsoft.com/office/officeart/2009/3/layout/RandomtoResultProcess"/>
    <dgm:cxn modelId="{DE3B38CE-9DA3-4F5A-AD0C-691FA7D59162}" type="presParOf" srcId="{79490B4E-196F-4675-8180-516D2F9476F1}" destId="{21DD7766-079E-49C8-8C0C-8025A7FD5CC1}" srcOrd="3" destOrd="0" presId="urn:microsoft.com/office/officeart/2009/3/layout/RandomtoResultProcess"/>
    <dgm:cxn modelId="{A973C141-0339-4C33-A582-77AB5C03F029}" type="presParOf" srcId="{21DD7766-079E-49C8-8C0C-8025A7FD5CC1}" destId="{C6934276-2632-450E-B6A7-E92ABA9AE189}" srcOrd="0" destOrd="0" presId="urn:microsoft.com/office/officeart/2009/3/layout/RandomtoResultProcess"/>
    <dgm:cxn modelId="{77A7E4E5-1B56-4A88-BA76-EBCFA2FA76AA}" type="presParOf" srcId="{21DD7766-079E-49C8-8C0C-8025A7FD5CC1}" destId="{C9D5D654-EA18-41E2-95C3-4140B6FCB1AE}" srcOrd="1" destOrd="0" presId="urn:microsoft.com/office/officeart/2009/3/layout/RandomtoResultProcess"/>
    <dgm:cxn modelId="{DF6F3A57-34AE-448E-B58F-224D2242C6E7}" type="presParOf" srcId="{79490B4E-196F-4675-8180-516D2F9476F1}" destId="{52AA608F-72CC-4EF4-A272-4705386470E4}" srcOrd="4" destOrd="0" presId="urn:microsoft.com/office/officeart/2009/3/layout/RandomtoResultProcess"/>
    <dgm:cxn modelId="{E6BB4FF4-D4C2-47E1-913D-395E9802A303}" type="presParOf" srcId="{52AA608F-72CC-4EF4-A272-4705386470E4}" destId="{1F9ECB59-1BC5-41D0-95F5-CDD3946F2E4B}" srcOrd="0" destOrd="0" presId="urn:microsoft.com/office/officeart/2009/3/layout/RandomtoResultProcess"/>
    <dgm:cxn modelId="{4FBACED8-4991-4804-9670-7B98CB672E20}" type="presParOf" srcId="{52AA608F-72CC-4EF4-A272-4705386470E4}" destId="{4D82FA96-7B8B-4341-854B-8E13E442F6A5}" srcOrd="1" destOrd="0" presId="urn:microsoft.com/office/officeart/2009/3/layout/RandomtoResult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9806129-D23C-4417-85EA-BB8C49582727}" type="doc">
      <dgm:prSet loTypeId="urn:microsoft.com/office/officeart/2005/8/layout/arrow2" loCatId="process" qsTypeId="urn:microsoft.com/office/officeart/2005/8/quickstyle/simple1" qsCatId="simple" csTypeId="urn:microsoft.com/office/officeart/2005/8/colors/accent1_2" csCatId="accent1" phldr="1"/>
      <dgm:spPr/>
      <dgm:t>
        <a:bodyPr/>
        <a:lstStyle/>
        <a:p>
          <a:endParaRPr lang="hr-HR"/>
        </a:p>
      </dgm:t>
    </dgm:pt>
    <dgm:pt modelId="{B8903E8E-DDFE-46AC-801B-6522369F05C8}">
      <dgm:prSet phldrT="[Tekst]" custT="1"/>
      <dgm:spPr/>
      <dgm:t>
        <a:bodyPr/>
        <a:lstStyle/>
        <a:p>
          <a:r>
            <a:rPr lang="hr-HR" sz="2200" b="1" dirty="0">
              <a:solidFill>
                <a:srgbClr val="114B87"/>
              </a:solidFill>
              <a:latin typeface="Arial" panose="020B0604020202020204" pitchFamily="34" charset="0"/>
              <a:cs typeface="Arial" panose="020B0604020202020204" pitchFamily="34" charset="0"/>
            </a:rPr>
            <a:t>1991 </a:t>
          </a:r>
        </a:p>
      </dgm:t>
    </dgm:pt>
    <dgm:pt modelId="{9317BA82-3595-4703-A0F5-E46661FF8615}" type="parTrans" cxnId="{48CF919A-6A3F-4E5B-B5C2-DF7BAAF0FF8E}">
      <dgm:prSet/>
      <dgm:spPr/>
      <dgm:t>
        <a:bodyPr/>
        <a:lstStyle/>
        <a:p>
          <a:endParaRPr lang="hr-HR"/>
        </a:p>
      </dgm:t>
    </dgm:pt>
    <dgm:pt modelId="{ED528C20-16EB-40ED-88EB-C22E311C317F}" type="sibTrans" cxnId="{48CF919A-6A3F-4E5B-B5C2-DF7BAAF0FF8E}">
      <dgm:prSet/>
      <dgm:spPr/>
      <dgm:t>
        <a:bodyPr/>
        <a:lstStyle/>
        <a:p>
          <a:endParaRPr lang="hr-HR"/>
        </a:p>
      </dgm:t>
    </dgm:pt>
    <dgm:pt modelId="{8A8BD8EF-9405-446D-B326-0E3C5E1728A7}">
      <dgm:prSet phldrT="[Tekst]" custT="1"/>
      <dgm:spPr/>
      <dgm:t>
        <a:bodyPr/>
        <a:lstStyle/>
        <a:p>
          <a:r>
            <a:rPr lang="hr-HR" sz="2200" b="1" dirty="0">
              <a:solidFill>
                <a:srgbClr val="114B87"/>
              </a:solidFill>
              <a:latin typeface="Arial" panose="020B0604020202020204" pitchFamily="34" charset="0"/>
              <a:cs typeface="Arial" panose="020B0604020202020204" pitchFamily="34" charset="0"/>
            </a:rPr>
            <a:t>2014</a:t>
          </a:r>
        </a:p>
      </dgm:t>
    </dgm:pt>
    <dgm:pt modelId="{B6E15759-2436-4779-8E48-6B7B935DD1EE}" type="parTrans" cxnId="{D94A981C-E2F8-42BF-BBA2-A51EDC1CFEB7}">
      <dgm:prSet/>
      <dgm:spPr/>
      <dgm:t>
        <a:bodyPr/>
        <a:lstStyle/>
        <a:p>
          <a:endParaRPr lang="hr-HR"/>
        </a:p>
      </dgm:t>
    </dgm:pt>
    <dgm:pt modelId="{4A8B47D0-2246-489A-8C05-A456D8CBB062}" type="sibTrans" cxnId="{D94A981C-E2F8-42BF-BBA2-A51EDC1CFEB7}">
      <dgm:prSet/>
      <dgm:spPr/>
      <dgm:t>
        <a:bodyPr/>
        <a:lstStyle/>
        <a:p>
          <a:endParaRPr lang="hr-HR"/>
        </a:p>
      </dgm:t>
    </dgm:pt>
    <dgm:pt modelId="{61680A99-3324-4D45-B26E-D6DA2CA1DB0D}">
      <dgm:prSet phldrT="[Tekst]" custT="1"/>
      <dgm:spPr/>
      <dgm:t>
        <a:bodyPr/>
        <a:lstStyle/>
        <a:p>
          <a:r>
            <a:rPr lang="hr-HR" sz="2200" b="1" dirty="0">
              <a:solidFill>
                <a:srgbClr val="114B87"/>
              </a:solidFill>
              <a:latin typeface="Arial" panose="020B0604020202020204" pitchFamily="34" charset="0"/>
              <a:cs typeface="Arial" panose="020B0604020202020204" pitchFamily="34" charset="0"/>
            </a:rPr>
            <a:t>2023</a:t>
          </a:r>
        </a:p>
      </dgm:t>
    </dgm:pt>
    <dgm:pt modelId="{3980B642-81D0-4448-B224-CA06EE1FEF8D}" type="parTrans" cxnId="{01C11A54-CFAA-48D9-9AED-24C6CE85010C}">
      <dgm:prSet/>
      <dgm:spPr/>
      <dgm:t>
        <a:bodyPr/>
        <a:lstStyle/>
        <a:p>
          <a:endParaRPr lang="hr-HR"/>
        </a:p>
      </dgm:t>
    </dgm:pt>
    <dgm:pt modelId="{91DD3CC7-1B39-4FC8-9ED1-EEFCAF2AD501}" type="sibTrans" cxnId="{01C11A54-CFAA-48D9-9AED-24C6CE85010C}">
      <dgm:prSet/>
      <dgm:spPr/>
      <dgm:t>
        <a:bodyPr/>
        <a:lstStyle/>
        <a:p>
          <a:endParaRPr lang="hr-HR"/>
        </a:p>
      </dgm:t>
    </dgm:pt>
    <dgm:pt modelId="{D94C919F-6708-4ABB-84AD-7C55782477D8}" type="pres">
      <dgm:prSet presAssocID="{29806129-D23C-4417-85EA-BB8C49582727}" presName="arrowDiagram" presStyleCnt="0">
        <dgm:presLayoutVars>
          <dgm:chMax val="5"/>
          <dgm:dir/>
          <dgm:resizeHandles val="exact"/>
        </dgm:presLayoutVars>
      </dgm:prSet>
      <dgm:spPr/>
    </dgm:pt>
    <dgm:pt modelId="{18A50E96-3ABB-4EE6-BBFA-ED357A9BA918}" type="pres">
      <dgm:prSet presAssocID="{29806129-D23C-4417-85EA-BB8C49582727}" presName="arrow" presStyleLbl="bgShp" presStyleIdx="0" presStyleCnt="1" custAng="21348427" custScaleX="130687" custScaleY="84793" custLinFactNeighborX="-15121" custLinFactNeighborY="-9250"/>
      <dgm:spPr>
        <a:solidFill>
          <a:srgbClr val="114B87">
            <a:alpha val="28000"/>
          </a:srgbClr>
        </a:solidFill>
      </dgm:spPr>
    </dgm:pt>
    <dgm:pt modelId="{40E7990E-BADE-4371-8E25-219731811FD3}" type="pres">
      <dgm:prSet presAssocID="{29806129-D23C-4417-85EA-BB8C49582727}" presName="arrowDiagram3" presStyleCnt="0"/>
      <dgm:spPr/>
    </dgm:pt>
    <dgm:pt modelId="{C15968AA-59BA-4765-A9FD-3780399970F1}" type="pres">
      <dgm:prSet presAssocID="{B8903E8E-DDFE-46AC-801B-6522369F05C8}" presName="bullet3a" presStyleLbl="node1" presStyleIdx="0" presStyleCnt="3" custLinFactX="-231520" custLinFactY="-5140" custLinFactNeighborX="-300000" custLinFactNeighborY="-100000"/>
      <dgm:spPr>
        <a:solidFill>
          <a:schemeClr val="accent1">
            <a:lumMod val="50000"/>
          </a:schemeClr>
        </a:solidFill>
      </dgm:spPr>
    </dgm:pt>
    <dgm:pt modelId="{0A670D8D-C939-492E-8E3E-E97A826BC30B}" type="pres">
      <dgm:prSet presAssocID="{B8903E8E-DDFE-46AC-801B-6522369F05C8}" presName="textBox3a" presStyleLbl="revTx" presStyleIdx="0" presStyleCnt="3" custScaleX="118294" custScaleY="50329" custLinFactNeighborX="-51083" custLinFactNeighborY="-64298">
        <dgm:presLayoutVars>
          <dgm:bulletEnabled val="1"/>
        </dgm:presLayoutVars>
      </dgm:prSet>
      <dgm:spPr/>
    </dgm:pt>
    <dgm:pt modelId="{D9BE08C1-6281-4BE8-A1CF-2C1A01259531}" type="pres">
      <dgm:prSet presAssocID="{8A8BD8EF-9405-446D-B326-0E3C5E1728A7}" presName="bullet3b" presStyleLbl="node1" presStyleIdx="1" presStyleCnt="3" custLinFactX="-127864" custLinFactNeighborX="-200000" custLinFactNeighborY="5282"/>
      <dgm:spPr>
        <a:solidFill>
          <a:schemeClr val="accent1">
            <a:lumMod val="75000"/>
          </a:schemeClr>
        </a:solidFill>
      </dgm:spPr>
    </dgm:pt>
    <dgm:pt modelId="{A5C53E9B-B236-4729-93DB-36747BC35286}" type="pres">
      <dgm:prSet presAssocID="{8A8BD8EF-9405-446D-B326-0E3C5E1728A7}" presName="textBox3b" presStyleLbl="revTx" presStyleIdx="1" presStyleCnt="3" custScaleX="109879" custScaleY="30918" custLinFactNeighborX="-57000" custLinFactNeighborY="-46978">
        <dgm:presLayoutVars>
          <dgm:bulletEnabled val="1"/>
        </dgm:presLayoutVars>
      </dgm:prSet>
      <dgm:spPr/>
    </dgm:pt>
    <dgm:pt modelId="{DCBA780E-0FB1-4B19-BD56-1CAF1E28D369}" type="pres">
      <dgm:prSet presAssocID="{61680A99-3324-4D45-B26E-D6DA2CA1DB0D}" presName="bullet3c" presStyleLbl="node1" presStyleIdx="2" presStyleCnt="3" custLinFactX="-142761" custLinFactNeighborX="-200000" custLinFactNeighborY="32294"/>
      <dgm:spPr>
        <a:solidFill>
          <a:schemeClr val="accent1">
            <a:lumMod val="60000"/>
            <a:lumOff val="40000"/>
          </a:schemeClr>
        </a:solidFill>
      </dgm:spPr>
    </dgm:pt>
    <dgm:pt modelId="{C89F951A-5041-47F7-BDC0-10C93AD662E2}" type="pres">
      <dgm:prSet presAssocID="{61680A99-3324-4D45-B26E-D6DA2CA1DB0D}" presName="textBox3c" presStyleLbl="revTx" presStyleIdx="2" presStyleCnt="3" custAng="10800000" custFlipVert="1" custScaleX="92137" custScaleY="14226" custLinFactNeighborX="99832" custLinFactNeighborY="-74656">
        <dgm:presLayoutVars>
          <dgm:bulletEnabled val="1"/>
        </dgm:presLayoutVars>
      </dgm:prSet>
      <dgm:spPr/>
    </dgm:pt>
  </dgm:ptLst>
  <dgm:cxnLst>
    <dgm:cxn modelId="{CF650B04-FC6C-4F7F-89E0-241E16C21996}" type="presOf" srcId="{8A8BD8EF-9405-446D-B326-0E3C5E1728A7}" destId="{A5C53E9B-B236-4729-93DB-36747BC35286}" srcOrd="0" destOrd="0" presId="urn:microsoft.com/office/officeart/2005/8/layout/arrow2"/>
    <dgm:cxn modelId="{D94A981C-E2F8-42BF-BBA2-A51EDC1CFEB7}" srcId="{29806129-D23C-4417-85EA-BB8C49582727}" destId="{8A8BD8EF-9405-446D-B326-0E3C5E1728A7}" srcOrd="1" destOrd="0" parTransId="{B6E15759-2436-4779-8E48-6B7B935DD1EE}" sibTransId="{4A8B47D0-2246-489A-8C05-A456D8CBB062}"/>
    <dgm:cxn modelId="{01C11A54-CFAA-48D9-9AED-24C6CE85010C}" srcId="{29806129-D23C-4417-85EA-BB8C49582727}" destId="{61680A99-3324-4D45-B26E-D6DA2CA1DB0D}" srcOrd="2" destOrd="0" parTransId="{3980B642-81D0-4448-B224-CA06EE1FEF8D}" sibTransId="{91DD3CC7-1B39-4FC8-9ED1-EEFCAF2AD501}"/>
    <dgm:cxn modelId="{48CF919A-6A3F-4E5B-B5C2-DF7BAAF0FF8E}" srcId="{29806129-D23C-4417-85EA-BB8C49582727}" destId="{B8903E8E-DDFE-46AC-801B-6522369F05C8}" srcOrd="0" destOrd="0" parTransId="{9317BA82-3595-4703-A0F5-E46661FF8615}" sibTransId="{ED528C20-16EB-40ED-88EB-C22E311C317F}"/>
    <dgm:cxn modelId="{560936B5-215F-4532-BD71-D46B9BFBED26}" type="presOf" srcId="{61680A99-3324-4D45-B26E-D6DA2CA1DB0D}" destId="{C89F951A-5041-47F7-BDC0-10C93AD662E2}" srcOrd="0" destOrd="0" presId="urn:microsoft.com/office/officeart/2005/8/layout/arrow2"/>
    <dgm:cxn modelId="{A60262BF-82FE-425F-BB4C-9094F710D134}" type="presOf" srcId="{29806129-D23C-4417-85EA-BB8C49582727}" destId="{D94C919F-6708-4ABB-84AD-7C55782477D8}" srcOrd="0" destOrd="0" presId="urn:microsoft.com/office/officeart/2005/8/layout/arrow2"/>
    <dgm:cxn modelId="{0FA69AC0-65B7-44D6-A3E7-63E97DCFC608}" type="presOf" srcId="{B8903E8E-DDFE-46AC-801B-6522369F05C8}" destId="{0A670D8D-C939-492E-8E3E-E97A826BC30B}" srcOrd="0" destOrd="0" presId="urn:microsoft.com/office/officeart/2005/8/layout/arrow2"/>
    <dgm:cxn modelId="{BD45B2E1-6ED6-4338-9EEA-7A87816548C0}" type="presParOf" srcId="{D94C919F-6708-4ABB-84AD-7C55782477D8}" destId="{18A50E96-3ABB-4EE6-BBFA-ED357A9BA918}" srcOrd="0" destOrd="0" presId="urn:microsoft.com/office/officeart/2005/8/layout/arrow2"/>
    <dgm:cxn modelId="{A902BAE0-FC7D-446B-AD47-255E2E46282F}" type="presParOf" srcId="{D94C919F-6708-4ABB-84AD-7C55782477D8}" destId="{40E7990E-BADE-4371-8E25-219731811FD3}" srcOrd="1" destOrd="0" presId="urn:microsoft.com/office/officeart/2005/8/layout/arrow2"/>
    <dgm:cxn modelId="{10DC0BB8-3C98-4384-84EB-100961DD0B3C}" type="presParOf" srcId="{40E7990E-BADE-4371-8E25-219731811FD3}" destId="{C15968AA-59BA-4765-A9FD-3780399970F1}" srcOrd="0" destOrd="0" presId="urn:microsoft.com/office/officeart/2005/8/layout/arrow2"/>
    <dgm:cxn modelId="{FD99693D-154F-46DE-8A3C-54AE0A5F1073}" type="presParOf" srcId="{40E7990E-BADE-4371-8E25-219731811FD3}" destId="{0A670D8D-C939-492E-8E3E-E97A826BC30B}" srcOrd="1" destOrd="0" presId="urn:microsoft.com/office/officeart/2005/8/layout/arrow2"/>
    <dgm:cxn modelId="{C9D61535-E97D-4AE8-A33E-026EBDAF930B}" type="presParOf" srcId="{40E7990E-BADE-4371-8E25-219731811FD3}" destId="{D9BE08C1-6281-4BE8-A1CF-2C1A01259531}" srcOrd="2" destOrd="0" presId="urn:microsoft.com/office/officeart/2005/8/layout/arrow2"/>
    <dgm:cxn modelId="{2449CC66-2655-422C-B186-522FC7403DF6}" type="presParOf" srcId="{40E7990E-BADE-4371-8E25-219731811FD3}" destId="{A5C53E9B-B236-4729-93DB-36747BC35286}" srcOrd="3" destOrd="0" presId="urn:microsoft.com/office/officeart/2005/8/layout/arrow2"/>
    <dgm:cxn modelId="{71259481-9A66-4978-94E3-708E75716F99}" type="presParOf" srcId="{40E7990E-BADE-4371-8E25-219731811FD3}" destId="{DCBA780E-0FB1-4B19-BD56-1CAF1E28D369}" srcOrd="4" destOrd="0" presId="urn:microsoft.com/office/officeart/2005/8/layout/arrow2"/>
    <dgm:cxn modelId="{7796F4A6-60FA-4BC0-BF8D-A688938A713B}" type="presParOf" srcId="{40E7990E-BADE-4371-8E25-219731811FD3}" destId="{C89F951A-5041-47F7-BDC0-10C93AD662E2}" srcOrd="5" destOrd="0" presId="urn:microsoft.com/office/officeart/2005/8/layout/arrow2"/>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D645EEF-4B90-49C1-9805-F5442FE1F6DA}"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hr-HR"/>
        </a:p>
      </dgm:t>
    </dgm:pt>
    <dgm:pt modelId="{A0747AA1-1547-4B5A-94A0-0B37025C5D97}">
      <dgm:prSet custT="1"/>
      <dgm:spPr>
        <a:solidFill>
          <a:srgbClr val="114B87"/>
        </a:solidFill>
      </dgm:spPr>
      <dgm:t>
        <a:bodyPr/>
        <a:lstStyle/>
        <a:p>
          <a:endParaRPr lang="hr-HR" sz="1600" dirty="0">
            <a:latin typeface="Arial" panose="020B0604020202020204" pitchFamily="34" charset="0"/>
            <a:cs typeface="Arial" panose="020B0604020202020204" pitchFamily="34" charset="0"/>
          </a:endParaRPr>
        </a:p>
      </dgm:t>
    </dgm:pt>
    <dgm:pt modelId="{C745DFD4-32F9-46D1-ACFD-6D365874DC2B}" type="parTrans" cxnId="{46CF7886-73CF-45DA-BF45-745244978F16}">
      <dgm:prSet/>
      <dgm:spPr/>
      <dgm:t>
        <a:bodyPr/>
        <a:lstStyle/>
        <a:p>
          <a:endParaRPr lang="hr-HR" sz="1600">
            <a:latin typeface="Arial" panose="020B0604020202020204" pitchFamily="34" charset="0"/>
            <a:cs typeface="Arial" panose="020B0604020202020204" pitchFamily="34" charset="0"/>
          </a:endParaRPr>
        </a:p>
      </dgm:t>
    </dgm:pt>
    <dgm:pt modelId="{2ACAE5AE-542B-4036-B7A0-8AD45192D960}" type="sibTrans" cxnId="{46CF7886-73CF-45DA-BF45-745244978F16}">
      <dgm:prSet custT="1"/>
      <dgm:spPr/>
      <dgm:t>
        <a:bodyPr/>
        <a:lstStyle/>
        <a:p>
          <a:endParaRPr lang="hr-HR" sz="1600">
            <a:latin typeface="Arial" panose="020B0604020202020204" pitchFamily="34" charset="0"/>
            <a:cs typeface="Arial" panose="020B0604020202020204" pitchFamily="34" charset="0"/>
          </a:endParaRPr>
        </a:p>
      </dgm:t>
    </dgm:pt>
    <dgm:pt modelId="{348F96D7-7BD2-43EB-B45F-E7A8D01BAB17}">
      <dgm:prSet custT="1"/>
      <dgm:spPr>
        <a:solidFill>
          <a:srgbClr val="114B87"/>
        </a:solidFill>
      </dgm:spPr>
      <dgm:t>
        <a:bodyPr/>
        <a:lstStyle/>
        <a:p>
          <a:endParaRPr lang="hr-HR" sz="1600" dirty="0">
            <a:latin typeface="Arial" panose="020B0604020202020204" pitchFamily="34" charset="0"/>
            <a:cs typeface="Arial" panose="020B0604020202020204" pitchFamily="34" charset="0"/>
          </a:endParaRPr>
        </a:p>
      </dgm:t>
    </dgm:pt>
    <dgm:pt modelId="{B9ECDBB1-C686-48F3-AA8D-9DAD275AF607}" type="parTrans" cxnId="{5C10D3EE-2B72-4786-BD9C-5D21C39B4C86}">
      <dgm:prSet/>
      <dgm:spPr/>
      <dgm:t>
        <a:bodyPr/>
        <a:lstStyle/>
        <a:p>
          <a:endParaRPr lang="hr-HR" sz="1600">
            <a:latin typeface="Arial" panose="020B0604020202020204" pitchFamily="34" charset="0"/>
            <a:cs typeface="Arial" panose="020B0604020202020204" pitchFamily="34" charset="0"/>
          </a:endParaRPr>
        </a:p>
      </dgm:t>
    </dgm:pt>
    <dgm:pt modelId="{C6CD5158-340A-4B17-8DE6-4B7226BBFBB2}" type="sibTrans" cxnId="{5C10D3EE-2B72-4786-BD9C-5D21C39B4C86}">
      <dgm:prSet custT="1"/>
      <dgm:spPr/>
      <dgm:t>
        <a:bodyPr/>
        <a:lstStyle/>
        <a:p>
          <a:endParaRPr lang="hr-HR" sz="1600">
            <a:latin typeface="Arial" panose="020B0604020202020204" pitchFamily="34" charset="0"/>
            <a:cs typeface="Arial" panose="020B0604020202020204" pitchFamily="34" charset="0"/>
          </a:endParaRPr>
        </a:p>
      </dgm:t>
    </dgm:pt>
    <dgm:pt modelId="{B0BC2767-C48F-4111-9669-B37FE0C75CF3}">
      <dgm:prSet custT="1"/>
      <dgm:spPr>
        <a:solidFill>
          <a:srgbClr val="114B87"/>
        </a:solidFill>
      </dgm:spPr>
      <dgm:t>
        <a:bodyPr/>
        <a:lstStyle/>
        <a:p>
          <a:endParaRPr lang="hr-HR" sz="2000" dirty="0">
            <a:latin typeface="Arial" panose="020B0604020202020204" pitchFamily="34" charset="0"/>
            <a:cs typeface="Arial" panose="020B0604020202020204" pitchFamily="34" charset="0"/>
          </a:endParaRPr>
        </a:p>
      </dgm:t>
    </dgm:pt>
    <dgm:pt modelId="{A7A9BA50-1762-403D-A457-47CA96353770}" type="parTrans" cxnId="{2469EE26-9AD4-4F2D-BB89-7D43B9A23043}">
      <dgm:prSet/>
      <dgm:spPr/>
      <dgm:t>
        <a:bodyPr/>
        <a:lstStyle/>
        <a:p>
          <a:endParaRPr lang="hr-HR" sz="1600">
            <a:latin typeface="Arial" panose="020B0604020202020204" pitchFamily="34" charset="0"/>
            <a:cs typeface="Arial" panose="020B0604020202020204" pitchFamily="34" charset="0"/>
          </a:endParaRPr>
        </a:p>
      </dgm:t>
    </dgm:pt>
    <dgm:pt modelId="{D9B986C2-C0E2-469F-8600-17B1F4054EBC}" type="sibTrans" cxnId="{2469EE26-9AD4-4F2D-BB89-7D43B9A23043}">
      <dgm:prSet/>
      <dgm:spPr/>
      <dgm:t>
        <a:bodyPr/>
        <a:lstStyle/>
        <a:p>
          <a:endParaRPr lang="hr-HR" sz="1600">
            <a:latin typeface="Arial" panose="020B0604020202020204" pitchFamily="34" charset="0"/>
            <a:cs typeface="Arial" panose="020B0604020202020204" pitchFamily="34" charset="0"/>
          </a:endParaRPr>
        </a:p>
      </dgm:t>
    </dgm:pt>
    <dgm:pt modelId="{0320AE7E-2E93-456B-AD32-73A64287407D}" type="pres">
      <dgm:prSet presAssocID="{ED645EEF-4B90-49C1-9805-F5442FE1F6DA}" presName="outerComposite" presStyleCnt="0">
        <dgm:presLayoutVars>
          <dgm:chMax val="5"/>
          <dgm:dir/>
          <dgm:resizeHandles val="exact"/>
        </dgm:presLayoutVars>
      </dgm:prSet>
      <dgm:spPr/>
    </dgm:pt>
    <dgm:pt modelId="{36B5B1B9-F462-4DE9-A977-DA71F882A622}" type="pres">
      <dgm:prSet presAssocID="{ED645EEF-4B90-49C1-9805-F5442FE1F6DA}" presName="dummyMaxCanvas" presStyleCnt="0">
        <dgm:presLayoutVars/>
      </dgm:prSet>
      <dgm:spPr/>
    </dgm:pt>
    <dgm:pt modelId="{B5DF25C0-C3BB-4C9D-AC5D-A915ACD7E232}" type="pres">
      <dgm:prSet presAssocID="{ED645EEF-4B90-49C1-9805-F5442FE1F6DA}" presName="ThreeNodes_1" presStyleLbl="node1" presStyleIdx="0" presStyleCnt="3" custScaleX="98102" custScaleY="59924" custLinFactNeighborX="0" custLinFactNeighborY="-20038">
        <dgm:presLayoutVars>
          <dgm:bulletEnabled val="1"/>
        </dgm:presLayoutVars>
      </dgm:prSet>
      <dgm:spPr/>
    </dgm:pt>
    <dgm:pt modelId="{52A7DC7A-6C31-4E14-AA08-607882D28FAE}" type="pres">
      <dgm:prSet presAssocID="{ED645EEF-4B90-49C1-9805-F5442FE1F6DA}" presName="ThreeNodes_2" presStyleLbl="node1" presStyleIdx="1" presStyleCnt="3" custScaleX="109503" custScaleY="125632" custLinFactNeighborX="-471" custLinFactNeighborY="-27513">
        <dgm:presLayoutVars>
          <dgm:bulletEnabled val="1"/>
        </dgm:presLayoutVars>
      </dgm:prSet>
      <dgm:spPr/>
    </dgm:pt>
    <dgm:pt modelId="{C476D8D7-3008-4500-9B0E-AEA7E356D99E}" type="pres">
      <dgm:prSet presAssocID="{ED645EEF-4B90-49C1-9805-F5442FE1F6DA}" presName="ThreeNodes_3" presStyleLbl="node1" presStyleIdx="2" presStyleCnt="3" custScaleX="106276" custScaleY="124031" custLinFactNeighborX="-1905" custLinFactNeighborY="-10002">
        <dgm:presLayoutVars>
          <dgm:bulletEnabled val="1"/>
        </dgm:presLayoutVars>
      </dgm:prSet>
      <dgm:spPr/>
    </dgm:pt>
    <dgm:pt modelId="{ABF5816B-11AA-470A-9514-CEC0FE9E2BE4}" type="pres">
      <dgm:prSet presAssocID="{ED645EEF-4B90-49C1-9805-F5442FE1F6DA}" presName="ThreeConn_1-2" presStyleLbl="fgAccFollowNode1" presStyleIdx="0" presStyleCnt="2" custLinFactNeighborX="724" custLinFactNeighborY="-45711">
        <dgm:presLayoutVars>
          <dgm:bulletEnabled val="1"/>
        </dgm:presLayoutVars>
      </dgm:prSet>
      <dgm:spPr/>
    </dgm:pt>
    <dgm:pt modelId="{682F1345-9BBA-4AB0-8DE7-6D79782D0FEB}" type="pres">
      <dgm:prSet presAssocID="{ED645EEF-4B90-49C1-9805-F5442FE1F6DA}" presName="ThreeConn_2-3" presStyleLbl="fgAccFollowNode1" presStyleIdx="1" presStyleCnt="2" custLinFactNeighborX="22881" custLinFactNeighborY="-9155">
        <dgm:presLayoutVars>
          <dgm:bulletEnabled val="1"/>
        </dgm:presLayoutVars>
      </dgm:prSet>
      <dgm:spPr/>
    </dgm:pt>
    <dgm:pt modelId="{245DABD9-0BAA-42C4-8EC8-F1E41F0F5A21}" type="pres">
      <dgm:prSet presAssocID="{ED645EEF-4B90-49C1-9805-F5442FE1F6DA}" presName="ThreeNodes_1_text" presStyleLbl="node1" presStyleIdx="2" presStyleCnt="3">
        <dgm:presLayoutVars>
          <dgm:bulletEnabled val="1"/>
        </dgm:presLayoutVars>
      </dgm:prSet>
      <dgm:spPr/>
    </dgm:pt>
    <dgm:pt modelId="{34B4AD94-DB3A-4AC5-BCDB-6D23CB7911D4}" type="pres">
      <dgm:prSet presAssocID="{ED645EEF-4B90-49C1-9805-F5442FE1F6DA}" presName="ThreeNodes_2_text" presStyleLbl="node1" presStyleIdx="2" presStyleCnt="3">
        <dgm:presLayoutVars>
          <dgm:bulletEnabled val="1"/>
        </dgm:presLayoutVars>
      </dgm:prSet>
      <dgm:spPr/>
    </dgm:pt>
    <dgm:pt modelId="{621B521E-3196-434A-B304-DDE5C5C82F61}" type="pres">
      <dgm:prSet presAssocID="{ED645EEF-4B90-49C1-9805-F5442FE1F6DA}" presName="ThreeNodes_3_text" presStyleLbl="node1" presStyleIdx="2" presStyleCnt="3">
        <dgm:presLayoutVars>
          <dgm:bulletEnabled val="1"/>
        </dgm:presLayoutVars>
      </dgm:prSet>
      <dgm:spPr/>
    </dgm:pt>
  </dgm:ptLst>
  <dgm:cxnLst>
    <dgm:cxn modelId="{D08ECF15-7D1D-416F-94A0-0A22E90C7689}" type="presOf" srcId="{ED645EEF-4B90-49C1-9805-F5442FE1F6DA}" destId="{0320AE7E-2E93-456B-AD32-73A64287407D}" srcOrd="0" destOrd="0" presId="urn:microsoft.com/office/officeart/2005/8/layout/vProcess5"/>
    <dgm:cxn modelId="{DDCFDD20-F9C8-43DD-B144-650EE26B6FDA}" type="presOf" srcId="{348F96D7-7BD2-43EB-B45F-E7A8D01BAB17}" destId="{34B4AD94-DB3A-4AC5-BCDB-6D23CB7911D4}" srcOrd="1" destOrd="0" presId="urn:microsoft.com/office/officeart/2005/8/layout/vProcess5"/>
    <dgm:cxn modelId="{2469EE26-9AD4-4F2D-BB89-7D43B9A23043}" srcId="{ED645EEF-4B90-49C1-9805-F5442FE1F6DA}" destId="{B0BC2767-C48F-4111-9669-B37FE0C75CF3}" srcOrd="2" destOrd="0" parTransId="{A7A9BA50-1762-403D-A457-47CA96353770}" sibTransId="{D9B986C2-C0E2-469F-8600-17B1F4054EBC}"/>
    <dgm:cxn modelId="{D2971D4F-6225-498E-B306-AD0D0D8C9495}" type="presOf" srcId="{A0747AA1-1547-4B5A-94A0-0B37025C5D97}" destId="{B5DF25C0-C3BB-4C9D-AC5D-A915ACD7E232}" srcOrd="0" destOrd="0" presId="urn:microsoft.com/office/officeart/2005/8/layout/vProcess5"/>
    <dgm:cxn modelId="{46CF7886-73CF-45DA-BF45-745244978F16}" srcId="{ED645EEF-4B90-49C1-9805-F5442FE1F6DA}" destId="{A0747AA1-1547-4B5A-94A0-0B37025C5D97}" srcOrd="0" destOrd="0" parTransId="{C745DFD4-32F9-46D1-ACFD-6D365874DC2B}" sibTransId="{2ACAE5AE-542B-4036-B7A0-8AD45192D960}"/>
    <dgm:cxn modelId="{C0F8E1B3-49B4-44DD-A87A-CD49379D03A1}" type="presOf" srcId="{A0747AA1-1547-4B5A-94A0-0B37025C5D97}" destId="{245DABD9-0BAA-42C4-8EC8-F1E41F0F5A21}" srcOrd="1" destOrd="0" presId="urn:microsoft.com/office/officeart/2005/8/layout/vProcess5"/>
    <dgm:cxn modelId="{DE15F2C7-7CFC-46C0-964C-3AC92B349464}" type="presOf" srcId="{C6CD5158-340A-4B17-8DE6-4B7226BBFBB2}" destId="{682F1345-9BBA-4AB0-8DE7-6D79782D0FEB}" srcOrd="0" destOrd="0" presId="urn:microsoft.com/office/officeart/2005/8/layout/vProcess5"/>
    <dgm:cxn modelId="{6FE102D3-48F4-4E87-9E93-4BA262602414}" type="presOf" srcId="{B0BC2767-C48F-4111-9669-B37FE0C75CF3}" destId="{C476D8D7-3008-4500-9B0E-AEA7E356D99E}" srcOrd="0" destOrd="0" presId="urn:microsoft.com/office/officeart/2005/8/layout/vProcess5"/>
    <dgm:cxn modelId="{318F06D9-0F79-4334-A6E5-BA2134807B00}" type="presOf" srcId="{B0BC2767-C48F-4111-9669-B37FE0C75CF3}" destId="{621B521E-3196-434A-B304-DDE5C5C82F61}" srcOrd="1" destOrd="0" presId="urn:microsoft.com/office/officeart/2005/8/layout/vProcess5"/>
    <dgm:cxn modelId="{FBBED2E0-9D7C-464D-B52A-A453B6345127}" type="presOf" srcId="{348F96D7-7BD2-43EB-B45F-E7A8D01BAB17}" destId="{52A7DC7A-6C31-4E14-AA08-607882D28FAE}" srcOrd="0" destOrd="0" presId="urn:microsoft.com/office/officeart/2005/8/layout/vProcess5"/>
    <dgm:cxn modelId="{F976A1E1-C703-499B-8AFD-1D34E5CBAE5A}" type="presOf" srcId="{2ACAE5AE-542B-4036-B7A0-8AD45192D960}" destId="{ABF5816B-11AA-470A-9514-CEC0FE9E2BE4}" srcOrd="0" destOrd="0" presId="urn:microsoft.com/office/officeart/2005/8/layout/vProcess5"/>
    <dgm:cxn modelId="{5C10D3EE-2B72-4786-BD9C-5D21C39B4C86}" srcId="{ED645EEF-4B90-49C1-9805-F5442FE1F6DA}" destId="{348F96D7-7BD2-43EB-B45F-E7A8D01BAB17}" srcOrd="1" destOrd="0" parTransId="{B9ECDBB1-C686-48F3-AA8D-9DAD275AF607}" sibTransId="{C6CD5158-340A-4B17-8DE6-4B7226BBFBB2}"/>
    <dgm:cxn modelId="{EA3D4D06-2718-40FF-97D9-8F466A3E5C2B}" type="presParOf" srcId="{0320AE7E-2E93-456B-AD32-73A64287407D}" destId="{36B5B1B9-F462-4DE9-A977-DA71F882A622}" srcOrd="0" destOrd="0" presId="urn:microsoft.com/office/officeart/2005/8/layout/vProcess5"/>
    <dgm:cxn modelId="{3DF459AA-5847-4A14-A9AF-C5C8498AAAFC}" type="presParOf" srcId="{0320AE7E-2E93-456B-AD32-73A64287407D}" destId="{B5DF25C0-C3BB-4C9D-AC5D-A915ACD7E232}" srcOrd="1" destOrd="0" presId="urn:microsoft.com/office/officeart/2005/8/layout/vProcess5"/>
    <dgm:cxn modelId="{B25375FA-7386-4084-9B04-4BC19D0D22A8}" type="presParOf" srcId="{0320AE7E-2E93-456B-AD32-73A64287407D}" destId="{52A7DC7A-6C31-4E14-AA08-607882D28FAE}" srcOrd="2" destOrd="0" presId="urn:microsoft.com/office/officeart/2005/8/layout/vProcess5"/>
    <dgm:cxn modelId="{76DE6A21-2827-423C-AE23-C81CDF5DAA0C}" type="presParOf" srcId="{0320AE7E-2E93-456B-AD32-73A64287407D}" destId="{C476D8D7-3008-4500-9B0E-AEA7E356D99E}" srcOrd="3" destOrd="0" presId="urn:microsoft.com/office/officeart/2005/8/layout/vProcess5"/>
    <dgm:cxn modelId="{87B88FE7-EF17-4D2A-8C24-798D6201A90A}" type="presParOf" srcId="{0320AE7E-2E93-456B-AD32-73A64287407D}" destId="{ABF5816B-11AA-470A-9514-CEC0FE9E2BE4}" srcOrd="4" destOrd="0" presId="urn:microsoft.com/office/officeart/2005/8/layout/vProcess5"/>
    <dgm:cxn modelId="{6887489A-3F7C-49C8-ADBD-165FACB6BC7B}" type="presParOf" srcId="{0320AE7E-2E93-456B-AD32-73A64287407D}" destId="{682F1345-9BBA-4AB0-8DE7-6D79782D0FEB}" srcOrd="5" destOrd="0" presId="urn:microsoft.com/office/officeart/2005/8/layout/vProcess5"/>
    <dgm:cxn modelId="{2C0AF0EE-F41E-4C43-B6C4-EF32F7F08037}" type="presParOf" srcId="{0320AE7E-2E93-456B-AD32-73A64287407D}" destId="{245DABD9-0BAA-42C4-8EC8-F1E41F0F5A21}" srcOrd="6" destOrd="0" presId="urn:microsoft.com/office/officeart/2005/8/layout/vProcess5"/>
    <dgm:cxn modelId="{224700AD-8416-4F4C-84BB-A500D3ABF836}" type="presParOf" srcId="{0320AE7E-2E93-456B-AD32-73A64287407D}" destId="{34B4AD94-DB3A-4AC5-BCDB-6D23CB7911D4}" srcOrd="7" destOrd="0" presId="urn:microsoft.com/office/officeart/2005/8/layout/vProcess5"/>
    <dgm:cxn modelId="{2CB5B24A-1178-4AA8-8562-646B62157E59}" type="presParOf" srcId="{0320AE7E-2E93-456B-AD32-73A64287407D}" destId="{621B521E-3196-434A-B304-DDE5C5C82F61}" srcOrd="8"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6155A32-6C2E-4D9E-940C-43399B326ACD}"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hr-HR"/>
        </a:p>
      </dgm:t>
    </dgm:pt>
    <dgm:pt modelId="{2F75FDAA-A288-4762-B89E-58AAC93DCEEA}">
      <dgm:prSet/>
      <dgm:spPr/>
      <dgm:t>
        <a:bodyPr/>
        <a:lstStyle/>
        <a:p>
          <a:r>
            <a:rPr lang="hr-HR" dirty="0">
              <a:solidFill>
                <a:schemeClr val="bg1"/>
              </a:solidFill>
              <a:latin typeface="Arial" panose="020B0604020202020204" pitchFamily="34" charset="0"/>
              <a:cs typeface="Arial" panose="020B0604020202020204" pitchFamily="34" charset="0"/>
            </a:rPr>
            <a:t>IZRAVNA PLAĆANJA</a:t>
          </a:r>
        </a:p>
      </dgm:t>
    </dgm:pt>
    <dgm:pt modelId="{DD8AFDB1-73BF-4852-8F4C-E59BEC428910}" type="parTrans" cxnId="{0324C207-BAE5-4D11-8B33-5C01B202E159}">
      <dgm:prSet/>
      <dgm:spPr/>
      <dgm:t>
        <a:bodyPr/>
        <a:lstStyle/>
        <a:p>
          <a:endParaRPr lang="hr-HR">
            <a:solidFill>
              <a:srgbClr val="002060"/>
            </a:solidFill>
          </a:endParaRPr>
        </a:p>
      </dgm:t>
    </dgm:pt>
    <dgm:pt modelId="{4DB53F3A-CEB4-4A2D-90B9-F9E3E1F6E5B8}" type="sibTrans" cxnId="{0324C207-BAE5-4D11-8B33-5C01B202E159}">
      <dgm:prSet/>
      <dgm:spPr/>
      <dgm:t>
        <a:bodyPr/>
        <a:lstStyle/>
        <a:p>
          <a:endParaRPr lang="hr-HR">
            <a:solidFill>
              <a:srgbClr val="002060"/>
            </a:solidFill>
          </a:endParaRPr>
        </a:p>
      </dgm:t>
    </dgm:pt>
    <dgm:pt modelId="{71CBEBBF-9355-4ED1-ADF2-678B8EB83E2A}">
      <dgm:prSet/>
      <dgm:spPr/>
      <dgm:t>
        <a:bodyPr/>
        <a:lstStyle/>
        <a:p>
          <a:r>
            <a:rPr lang="hr-HR" dirty="0">
              <a:solidFill>
                <a:schemeClr val="bg1"/>
              </a:solidFill>
              <a:latin typeface="Arial" panose="020B0604020202020204" pitchFamily="34" charset="0"/>
              <a:cs typeface="Arial" panose="020B0604020202020204" pitchFamily="34" charset="0"/>
            </a:rPr>
            <a:t>SEKTORSKI</a:t>
          </a:r>
          <a:r>
            <a:rPr lang="hr-HR" dirty="0">
              <a:solidFill>
                <a:srgbClr val="002060"/>
              </a:solidFill>
              <a:latin typeface="Arial" panose="020B0604020202020204" pitchFamily="34" charset="0"/>
              <a:cs typeface="Arial" panose="020B0604020202020204" pitchFamily="34" charset="0"/>
            </a:rPr>
            <a:t> </a:t>
          </a:r>
          <a:r>
            <a:rPr lang="hr-HR" dirty="0">
              <a:solidFill>
                <a:schemeClr val="bg1"/>
              </a:solidFill>
              <a:latin typeface="Arial" panose="020B0604020202020204" pitchFamily="34" charset="0"/>
              <a:cs typeface="Arial" panose="020B0604020202020204" pitchFamily="34" charset="0"/>
            </a:rPr>
            <a:t>PROGRAMI</a:t>
          </a:r>
        </a:p>
      </dgm:t>
    </dgm:pt>
    <dgm:pt modelId="{DD3B8085-3F5F-42A1-A875-BE33D592873F}" type="parTrans" cxnId="{F6780090-D0CB-4AC3-AAA6-AF767CD9751A}">
      <dgm:prSet/>
      <dgm:spPr/>
      <dgm:t>
        <a:bodyPr/>
        <a:lstStyle/>
        <a:p>
          <a:endParaRPr lang="hr-HR">
            <a:solidFill>
              <a:srgbClr val="002060"/>
            </a:solidFill>
          </a:endParaRPr>
        </a:p>
      </dgm:t>
    </dgm:pt>
    <dgm:pt modelId="{0AC2F8C5-5CD8-413A-BB0F-8003B30F6451}" type="sibTrans" cxnId="{F6780090-D0CB-4AC3-AAA6-AF767CD9751A}">
      <dgm:prSet/>
      <dgm:spPr/>
      <dgm:t>
        <a:bodyPr/>
        <a:lstStyle/>
        <a:p>
          <a:endParaRPr lang="hr-HR">
            <a:solidFill>
              <a:srgbClr val="002060"/>
            </a:solidFill>
          </a:endParaRPr>
        </a:p>
      </dgm:t>
    </dgm:pt>
    <dgm:pt modelId="{259F5F37-C204-4B53-99E8-7BDB5A557A3B}">
      <dgm:prSet/>
      <dgm:spPr/>
      <dgm:t>
        <a:bodyPr/>
        <a:lstStyle/>
        <a:p>
          <a:r>
            <a:rPr lang="hr-HR">
              <a:solidFill>
                <a:schemeClr val="bg1"/>
              </a:solidFill>
              <a:latin typeface="Arial" panose="020B0604020202020204" pitchFamily="34" charset="0"/>
              <a:cs typeface="Arial" panose="020B0604020202020204" pitchFamily="34" charset="0"/>
            </a:rPr>
            <a:t>RURALNI RAZVOJ</a:t>
          </a:r>
        </a:p>
      </dgm:t>
    </dgm:pt>
    <dgm:pt modelId="{5D325817-7B50-4842-9670-3746CAC3AB49}" type="parTrans" cxnId="{A6DFBAC2-090D-40EE-B335-C60ED03C691F}">
      <dgm:prSet/>
      <dgm:spPr/>
      <dgm:t>
        <a:bodyPr/>
        <a:lstStyle/>
        <a:p>
          <a:endParaRPr lang="hr-HR">
            <a:solidFill>
              <a:srgbClr val="002060"/>
            </a:solidFill>
          </a:endParaRPr>
        </a:p>
      </dgm:t>
    </dgm:pt>
    <dgm:pt modelId="{5CBCD459-102B-4ECA-97AF-4F358867A7B7}" type="sibTrans" cxnId="{A6DFBAC2-090D-40EE-B335-C60ED03C691F}">
      <dgm:prSet/>
      <dgm:spPr/>
      <dgm:t>
        <a:bodyPr/>
        <a:lstStyle/>
        <a:p>
          <a:endParaRPr lang="hr-HR">
            <a:solidFill>
              <a:srgbClr val="002060"/>
            </a:solidFill>
          </a:endParaRPr>
        </a:p>
      </dgm:t>
    </dgm:pt>
    <dgm:pt modelId="{355C0F1C-732D-4344-BEA3-611A2F1A9BFD}">
      <dgm:prSet/>
      <dgm:spPr/>
      <dgm:t>
        <a:bodyPr/>
        <a:lstStyle/>
        <a:p>
          <a:pPr>
            <a:lnSpc>
              <a:spcPct val="100000"/>
            </a:lnSpc>
          </a:pPr>
          <a:r>
            <a:rPr lang="hr-HR" dirty="0">
              <a:solidFill>
                <a:srgbClr val="002060"/>
              </a:solidFill>
              <a:latin typeface="Arial" panose="020B0604020202020204" pitchFamily="34" charset="0"/>
              <a:cs typeface="Arial" panose="020B0604020202020204" pitchFamily="34" charset="0"/>
            </a:rPr>
            <a:t>osnovna potpora dohotku</a:t>
          </a:r>
        </a:p>
      </dgm:t>
    </dgm:pt>
    <dgm:pt modelId="{3908349C-B96D-4DE5-A1DD-06B31EEA4CC2}" type="parTrans" cxnId="{EB7A999E-A617-4A0A-851C-49A3841D59C4}">
      <dgm:prSet/>
      <dgm:spPr/>
      <dgm:t>
        <a:bodyPr/>
        <a:lstStyle/>
        <a:p>
          <a:endParaRPr lang="hr-HR">
            <a:solidFill>
              <a:srgbClr val="002060"/>
            </a:solidFill>
          </a:endParaRPr>
        </a:p>
      </dgm:t>
    </dgm:pt>
    <dgm:pt modelId="{E4B75D45-6A34-44FE-9F6E-46E999CEAD19}" type="sibTrans" cxnId="{EB7A999E-A617-4A0A-851C-49A3841D59C4}">
      <dgm:prSet/>
      <dgm:spPr/>
      <dgm:t>
        <a:bodyPr/>
        <a:lstStyle/>
        <a:p>
          <a:endParaRPr lang="hr-HR">
            <a:solidFill>
              <a:srgbClr val="002060"/>
            </a:solidFill>
          </a:endParaRPr>
        </a:p>
      </dgm:t>
    </dgm:pt>
    <dgm:pt modelId="{1C27F7D0-8BD4-4988-A867-E254C8C622C9}">
      <dgm:prSet/>
      <dgm:spPr/>
      <dgm:t>
        <a:bodyPr/>
        <a:lstStyle/>
        <a:p>
          <a:pPr>
            <a:lnSpc>
              <a:spcPct val="100000"/>
            </a:lnSpc>
          </a:pPr>
          <a:r>
            <a:rPr lang="hr-HR" dirty="0">
              <a:solidFill>
                <a:srgbClr val="002060"/>
              </a:solidFill>
              <a:latin typeface="Arial" panose="020B0604020202020204" pitchFamily="34" charset="0"/>
              <a:cs typeface="Arial" panose="020B0604020202020204" pitchFamily="34" charset="0"/>
            </a:rPr>
            <a:t>dodatna preraspodijeljena potpora</a:t>
          </a:r>
        </a:p>
      </dgm:t>
    </dgm:pt>
    <dgm:pt modelId="{CD218217-67E5-41C7-8B21-2B5064016009}" type="parTrans" cxnId="{5F63E92D-F2EB-43C1-9EEC-D56827361396}">
      <dgm:prSet/>
      <dgm:spPr/>
      <dgm:t>
        <a:bodyPr/>
        <a:lstStyle/>
        <a:p>
          <a:endParaRPr lang="hr-HR">
            <a:solidFill>
              <a:srgbClr val="002060"/>
            </a:solidFill>
          </a:endParaRPr>
        </a:p>
      </dgm:t>
    </dgm:pt>
    <dgm:pt modelId="{269211D2-6AFE-41BA-A80F-F8F9FAE5323F}" type="sibTrans" cxnId="{5F63E92D-F2EB-43C1-9EEC-D56827361396}">
      <dgm:prSet/>
      <dgm:spPr/>
      <dgm:t>
        <a:bodyPr/>
        <a:lstStyle/>
        <a:p>
          <a:endParaRPr lang="hr-HR">
            <a:solidFill>
              <a:srgbClr val="002060"/>
            </a:solidFill>
          </a:endParaRPr>
        </a:p>
      </dgm:t>
    </dgm:pt>
    <dgm:pt modelId="{B16128DD-A303-4945-9850-DC69AEAF504E}">
      <dgm:prSet/>
      <dgm:spPr/>
      <dgm:t>
        <a:bodyPr/>
        <a:lstStyle/>
        <a:p>
          <a:pPr>
            <a:lnSpc>
              <a:spcPct val="100000"/>
            </a:lnSpc>
          </a:pPr>
          <a:r>
            <a:rPr lang="pl-PL" dirty="0">
              <a:solidFill>
                <a:srgbClr val="002060"/>
              </a:solidFill>
              <a:latin typeface="Arial" panose="020B0604020202020204" pitchFamily="34" charset="0"/>
              <a:cs typeface="Arial" panose="020B0604020202020204" pitchFamily="34" charset="0"/>
            </a:rPr>
            <a:t>dodatna potpora za mlade poljoprivrednike</a:t>
          </a:r>
          <a:endParaRPr lang="hr-HR" dirty="0">
            <a:solidFill>
              <a:srgbClr val="002060"/>
            </a:solidFill>
            <a:latin typeface="Arial" panose="020B0604020202020204" pitchFamily="34" charset="0"/>
            <a:cs typeface="Arial" panose="020B0604020202020204" pitchFamily="34" charset="0"/>
          </a:endParaRPr>
        </a:p>
      </dgm:t>
    </dgm:pt>
    <dgm:pt modelId="{BDC1417E-AC4A-4FAE-9013-7DF024EF2D7B}" type="parTrans" cxnId="{FED7FACA-11A5-4EEE-8543-F5CDDE0E8FC1}">
      <dgm:prSet/>
      <dgm:spPr/>
      <dgm:t>
        <a:bodyPr/>
        <a:lstStyle/>
        <a:p>
          <a:endParaRPr lang="hr-HR">
            <a:solidFill>
              <a:srgbClr val="002060"/>
            </a:solidFill>
          </a:endParaRPr>
        </a:p>
      </dgm:t>
    </dgm:pt>
    <dgm:pt modelId="{BFAA3F42-C7D9-4864-A554-A60888285A53}" type="sibTrans" cxnId="{FED7FACA-11A5-4EEE-8543-F5CDDE0E8FC1}">
      <dgm:prSet/>
      <dgm:spPr/>
      <dgm:t>
        <a:bodyPr/>
        <a:lstStyle/>
        <a:p>
          <a:endParaRPr lang="hr-HR">
            <a:solidFill>
              <a:srgbClr val="002060"/>
            </a:solidFill>
          </a:endParaRPr>
        </a:p>
      </dgm:t>
    </dgm:pt>
    <dgm:pt modelId="{B962A064-BF80-460B-BC92-C45C66ACAC98}">
      <dgm:prSet/>
      <dgm:spPr/>
      <dgm:t>
        <a:bodyPr/>
        <a:lstStyle/>
        <a:p>
          <a:pPr>
            <a:lnSpc>
              <a:spcPct val="100000"/>
            </a:lnSpc>
          </a:pPr>
          <a:r>
            <a:rPr lang="pl-PL" dirty="0">
              <a:solidFill>
                <a:srgbClr val="002060"/>
              </a:solidFill>
              <a:latin typeface="Arial" panose="020B0604020202020204" pitchFamily="34" charset="0"/>
              <a:cs typeface="Arial" panose="020B0604020202020204" pitchFamily="34" charset="0"/>
            </a:rPr>
            <a:t>dobrovoljni programi za klimu i okoliš (eko-sheme)</a:t>
          </a:r>
          <a:endParaRPr lang="hr-HR" dirty="0">
            <a:solidFill>
              <a:srgbClr val="002060"/>
            </a:solidFill>
            <a:latin typeface="Arial" panose="020B0604020202020204" pitchFamily="34" charset="0"/>
            <a:cs typeface="Arial" panose="020B0604020202020204" pitchFamily="34" charset="0"/>
          </a:endParaRPr>
        </a:p>
      </dgm:t>
    </dgm:pt>
    <dgm:pt modelId="{DCD47544-6931-4686-AA8A-23876D372B72}" type="parTrans" cxnId="{6B9E0267-6AC6-419F-A9C7-18DC19D86AB0}">
      <dgm:prSet/>
      <dgm:spPr/>
      <dgm:t>
        <a:bodyPr/>
        <a:lstStyle/>
        <a:p>
          <a:endParaRPr lang="hr-HR">
            <a:solidFill>
              <a:srgbClr val="002060"/>
            </a:solidFill>
          </a:endParaRPr>
        </a:p>
      </dgm:t>
    </dgm:pt>
    <dgm:pt modelId="{D06FD537-1A43-4ACA-B890-5F14E23B668C}" type="sibTrans" cxnId="{6B9E0267-6AC6-419F-A9C7-18DC19D86AB0}">
      <dgm:prSet/>
      <dgm:spPr/>
      <dgm:t>
        <a:bodyPr/>
        <a:lstStyle/>
        <a:p>
          <a:endParaRPr lang="hr-HR">
            <a:solidFill>
              <a:srgbClr val="002060"/>
            </a:solidFill>
          </a:endParaRPr>
        </a:p>
      </dgm:t>
    </dgm:pt>
    <dgm:pt modelId="{51D209EB-FE40-4BE3-9A0B-CD5232A7EE65}">
      <dgm:prSet/>
      <dgm:spPr/>
      <dgm:t>
        <a:bodyPr/>
        <a:lstStyle/>
        <a:p>
          <a:pPr>
            <a:lnSpc>
              <a:spcPct val="100000"/>
            </a:lnSpc>
          </a:pPr>
          <a:r>
            <a:rPr lang="hr-HR" dirty="0">
              <a:solidFill>
                <a:srgbClr val="002060"/>
              </a:solidFill>
              <a:latin typeface="Arial" panose="020B0604020202020204" pitchFamily="34" charset="0"/>
              <a:cs typeface="Arial" panose="020B0604020202020204" pitchFamily="34" charset="0"/>
            </a:rPr>
            <a:t>proizvodno vezana potpora</a:t>
          </a:r>
        </a:p>
      </dgm:t>
    </dgm:pt>
    <dgm:pt modelId="{221E69B2-147C-42E8-8B94-B6E6A82A3454}" type="parTrans" cxnId="{6845A2B3-40FB-4E0B-8C11-68FAD1C20B95}">
      <dgm:prSet/>
      <dgm:spPr/>
      <dgm:t>
        <a:bodyPr/>
        <a:lstStyle/>
        <a:p>
          <a:endParaRPr lang="hr-HR">
            <a:solidFill>
              <a:srgbClr val="002060"/>
            </a:solidFill>
          </a:endParaRPr>
        </a:p>
      </dgm:t>
    </dgm:pt>
    <dgm:pt modelId="{26C29A0B-F268-44CF-88B7-9D80E03E6EB4}" type="sibTrans" cxnId="{6845A2B3-40FB-4E0B-8C11-68FAD1C20B95}">
      <dgm:prSet/>
      <dgm:spPr/>
      <dgm:t>
        <a:bodyPr/>
        <a:lstStyle/>
        <a:p>
          <a:endParaRPr lang="hr-HR">
            <a:solidFill>
              <a:srgbClr val="002060"/>
            </a:solidFill>
          </a:endParaRPr>
        </a:p>
      </dgm:t>
    </dgm:pt>
    <dgm:pt modelId="{175B0A38-AD66-4E99-912C-C6F29D4FC0B1}">
      <dgm:prSet/>
      <dgm:spPr/>
      <dgm:t>
        <a:bodyPr/>
        <a:lstStyle/>
        <a:p>
          <a:pPr>
            <a:lnSpc>
              <a:spcPct val="100000"/>
            </a:lnSpc>
          </a:pPr>
          <a:r>
            <a:rPr lang="pl-PL" dirty="0">
              <a:solidFill>
                <a:srgbClr val="002060"/>
              </a:solidFill>
              <a:latin typeface="Arial" panose="020B0604020202020204" pitchFamily="34" charset="0"/>
              <a:cs typeface="Arial" panose="020B0604020202020204" pitchFamily="34" charset="0"/>
            </a:rPr>
            <a:t>zaokruženi iznos za male poljoprivrednike</a:t>
          </a:r>
          <a:endParaRPr lang="hr-HR" dirty="0">
            <a:solidFill>
              <a:srgbClr val="002060"/>
            </a:solidFill>
            <a:latin typeface="Arial" panose="020B0604020202020204" pitchFamily="34" charset="0"/>
            <a:cs typeface="Arial" panose="020B0604020202020204" pitchFamily="34" charset="0"/>
          </a:endParaRPr>
        </a:p>
      </dgm:t>
    </dgm:pt>
    <dgm:pt modelId="{F3D3A3BC-8814-4DC1-9E16-C547D2287C00}" type="parTrans" cxnId="{45F844EE-2AB5-4D34-81E5-EA354F03E03B}">
      <dgm:prSet/>
      <dgm:spPr/>
      <dgm:t>
        <a:bodyPr/>
        <a:lstStyle/>
        <a:p>
          <a:endParaRPr lang="hr-HR">
            <a:solidFill>
              <a:srgbClr val="002060"/>
            </a:solidFill>
          </a:endParaRPr>
        </a:p>
      </dgm:t>
    </dgm:pt>
    <dgm:pt modelId="{EFA8F8FF-1294-466D-8179-18ADC3B0052F}" type="sibTrans" cxnId="{45F844EE-2AB5-4D34-81E5-EA354F03E03B}">
      <dgm:prSet/>
      <dgm:spPr/>
      <dgm:t>
        <a:bodyPr/>
        <a:lstStyle/>
        <a:p>
          <a:endParaRPr lang="hr-HR">
            <a:solidFill>
              <a:srgbClr val="002060"/>
            </a:solidFill>
          </a:endParaRPr>
        </a:p>
      </dgm:t>
    </dgm:pt>
    <dgm:pt modelId="{9962BC42-FAFE-46B1-889E-31BFCE04CAAC}">
      <dgm:prSet/>
      <dgm:spPr/>
      <dgm:t>
        <a:bodyPr/>
        <a:lstStyle/>
        <a:p>
          <a:pPr>
            <a:lnSpc>
              <a:spcPct val="90000"/>
            </a:lnSpc>
          </a:pPr>
          <a:endParaRPr lang="hr-HR">
            <a:solidFill>
              <a:srgbClr val="002060"/>
            </a:solidFill>
            <a:latin typeface="Arial" panose="020B0604020202020204" pitchFamily="34" charset="0"/>
            <a:cs typeface="Arial" panose="020B0604020202020204" pitchFamily="34" charset="0"/>
          </a:endParaRPr>
        </a:p>
      </dgm:t>
    </dgm:pt>
    <dgm:pt modelId="{B97FF675-6F84-4540-B73A-45F7629D51B0}" type="parTrans" cxnId="{B59D4076-1788-41EE-8B31-8C10AEF9F96F}">
      <dgm:prSet/>
      <dgm:spPr/>
      <dgm:t>
        <a:bodyPr/>
        <a:lstStyle/>
        <a:p>
          <a:endParaRPr lang="hr-HR">
            <a:solidFill>
              <a:srgbClr val="002060"/>
            </a:solidFill>
          </a:endParaRPr>
        </a:p>
      </dgm:t>
    </dgm:pt>
    <dgm:pt modelId="{DC5CA716-8401-4E48-9185-878276177229}" type="sibTrans" cxnId="{B59D4076-1788-41EE-8B31-8C10AEF9F96F}">
      <dgm:prSet/>
      <dgm:spPr/>
      <dgm:t>
        <a:bodyPr/>
        <a:lstStyle/>
        <a:p>
          <a:endParaRPr lang="hr-HR">
            <a:solidFill>
              <a:srgbClr val="002060"/>
            </a:solidFill>
          </a:endParaRPr>
        </a:p>
      </dgm:t>
    </dgm:pt>
    <dgm:pt modelId="{3DC053B2-80A2-42FD-AC52-6AA15D20E58B}">
      <dgm:prSet/>
      <dgm:spPr/>
      <dgm:t>
        <a:bodyPr/>
        <a:lstStyle/>
        <a:p>
          <a:pPr>
            <a:lnSpc>
              <a:spcPct val="100000"/>
            </a:lnSpc>
          </a:pPr>
          <a:r>
            <a:rPr lang="pl-PL" dirty="0">
              <a:solidFill>
                <a:srgbClr val="002060"/>
              </a:solidFill>
              <a:latin typeface="Arial" panose="020B0604020202020204" pitchFamily="34" charset="0"/>
              <a:cs typeface="Arial" panose="020B0604020202020204" pitchFamily="34" charset="0"/>
            </a:rPr>
            <a:t>vino (obavezni program) (ima omotnicu)</a:t>
          </a:r>
          <a:endParaRPr lang="hr-HR" dirty="0">
            <a:solidFill>
              <a:srgbClr val="002060"/>
            </a:solidFill>
            <a:latin typeface="Arial" panose="020B0604020202020204" pitchFamily="34" charset="0"/>
            <a:cs typeface="Arial" panose="020B0604020202020204" pitchFamily="34" charset="0"/>
          </a:endParaRPr>
        </a:p>
      </dgm:t>
    </dgm:pt>
    <dgm:pt modelId="{5F80FC10-3B79-425E-84F8-20DC4A88C477}" type="parTrans" cxnId="{5A3D8CEC-C65E-44CC-B77B-92E97F9F67A4}">
      <dgm:prSet/>
      <dgm:spPr/>
      <dgm:t>
        <a:bodyPr/>
        <a:lstStyle/>
        <a:p>
          <a:endParaRPr lang="hr-HR">
            <a:solidFill>
              <a:srgbClr val="002060"/>
            </a:solidFill>
          </a:endParaRPr>
        </a:p>
      </dgm:t>
    </dgm:pt>
    <dgm:pt modelId="{736991A4-8BA5-42B5-B84A-0C84B41AD720}" type="sibTrans" cxnId="{5A3D8CEC-C65E-44CC-B77B-92E97F9F67A4}">
      <dgm:prSet/>
      <dgm:spPr/>
      <dgm:t>
        <a:bodyPr/>
        <a:lstStyle/>
        <a:p>
          <a:endParaRPr lang="hr-HR">
            <a:solidFill>
              <a:srgbClr val="002060"/>
            </a:solidFill>
          </a:endParaRPr>
        </a:p>
      </dgm:t>
    </dgm:pt>
    <dgm:pt modelId="{F8447EB0-B13B-4DC3-91B8-558909C957A3}">
      <dgm:prSet/>
      <dgm:spPr/>
      <dgm:t>
        <a:bodyPr/>
        <a:lstStyle/>
        <a:p>
          <a:pPr>
            <a:lnSpc>
              <a:spcPct val="100000"/>
            </a:lnSpc>
          </a:pPr>
          <a:r>
            <a:rPr lang="pl-PL" dirty="0">
              <a:solidFill>
                <a:srgbClr val="002060"/>
              </a:solidFill>
              <a:latin typeface="Arial" panose="020B0604020202020204" pitchFamily="34" charset="0"/>
              <a:cs typeface="Arial" panose="020B0604020202020204" pitchFamily="34" charset="0"/>
            </a:rPr>
            <a:t>pčelarstvo (obavezni program) (ima omotnicu)</a:t>
          </a:r>
          <a:endParaRPr lang="hr-HR" dirty="0">
            <a:solidFill>
              <a:srgbClr val="002060"/>
            </a:solidFill>
            <a:latin typeface="Arial" panose="020B0604020202020204" pitchFamily="34" charset="0"/>
            <a:cs typeface="Arial" panose="020B0604020202020204" pitchFamily="34" charset="0"/>
          </a:endParaRPr>
        </a:p>
      </dgm:t>
    </dgm:pt>
    <dgm:pt modelId="{10D9CD9A-0B79-4AF7-B818-0EF578362BCE}" type="parTrans" cxnId="{7E93DE21-7EA6-4932-8996-C8D7087D0B93}">
      <dgm:prSet/>
      <dgm:spPr/>
      <dgm:t>
        <a:bodyPr/>
        <a:lstStyle/>
        <a:p>
          <a:endParaRPr lang="hr-HR">
            <a:solidFill>
              <a:srgbClr val="002060"/>
            </a:solidFill>
          </a:endParaRPr>
        </a:p>
      </dgm:t>
    </dgm:pt>
    <dgm:pt modelId="{03658EAB-BBD4-4C07-A674-8072C2CACA97}" type="sibTrans" cxnId="{7E93DE21-7EA6-4932-8996-C8D7087D0B93}">
      <dgm:prSet/>
      <dgm:spPr/>
      <dgm:t>
        <a:bodyPr/>
        <a:lstStyle/>
        <a:p>
          <a:endParaRPr lang="hr-HR">
            <a:solidFill>
              <a:srgbClr val="002060"/>
            </a:solidFill>
          </a:endParaRPr>
        </a:p>
      </dgm:t>
    </dgm:pt>
    <dgm:pt modelId="{5205F96F-F165-441C-BF4B-D2703DC8EC25}">
      <dgm:prSet/>
      <dgm:spPr/>
      <dgm:t>
        <a:bodyPr/>
        <a:lstStyle/>
        <a:p>
          <a:pPr>
            <a:lnSpc>
              <a:spcPct val="100000"/>
            </a:lnSpc>
          </a:pPr>
          <a:r>
            <a:rPr lang="hr-HR" dirty="0">
              <a:solidFill>
                <a:srgbClr val="002060"/>
              </a:solidFill>
              <a:latin typeface="Arial" panose="020B0604020202020204" pitchFamily="34" charset="0"/>
              <a:cs typeface="Arial" panose="020B0604020202020204" pitchFamily="34" charset="0"/>
            </a:rPr>
            <a:t>voće i povrće (obavezni program), hmelj, maslinovo ulje i stolne masline, ostali sektori (do 5% omotnice za IP)</a:t>
          </a:r>
        </a:p>
      </dgm:t>
    </dgm:pt>
    <dgm:pt modelId="{C538CB9D-8D42-44C7-9EE6-DC0267CBB400}" type="parTrans" cxnId="{68AAF245-803D-435A-B042-A73625241911}">
      <dgm:prSet/>
      <dgm:spPr/>
      <dgm:t>
        <a:bodyPr/>
        <a:lstStyle/>
        <a:p>
          <a:endParaRPr lang="hr-HR">
            <a:solidFill>
              <a:srgbClr val="002060"/>
            </a:solidFill>
          </a:endParaRPr>
        </a:p>
      </dgm:t>
    </dgm:pt>
    <dgm:pt modelId="{D8F24D1F-A047-4A23-9E57-DE45D6BFE27A}" type="sibTrans" cxnId="{68AAF245-803D-435A-B042-A73625241911}">
      <dgm:prSet/>
      <dgm:spPr/>
      <dgm:t>
        <a:bodyPr/>
        <a:lstStyle/>
        <a:p>
          <a:endParaRPr lang="hr-HR">
            <a:solidFill>
              <a:srgbClr val="002060"/>
            </a:solidFill>
          </a:endParaRPr>
        </a:p>
      </dgm:t>
    </dgm:pt>
    <dgm:pt modelId="{E52DAD66-5F0B-43D1-9135-409929A6580D}">
      <dgm:prSet/>
      <dgm:spPr/>
      <dgm:t>
        <a:bodyPr/>
        <a:lstStyle/>
        <a:p>
          <a:pPr>
            <a:lnSpc>
              <a:spcPct val="90000"/>
            </a:lnSpc>
          </a:pPr>
          <a:endParaRPr lang="hr-HR">
            <a:solidFill>
              <a:srgbClr val="002060"/>
            </a:solidFill>
            <a:latin typeface="Arial" panose="020B0604020202020204" pitchFamily="34" charset="0"/>
            <a:cs typeface="Arial" panose="020B0604020202020204" pitchFamily="34" charset="0"/>
          </a:endParaRPr>
        </a:p>
      </dgm:t>
    </dgm:pt>
    <dgm:pt modelId="{DEBA7235-5BB7-49BD-915E-D59D66CDE1E9}" type="parTrans" cxnId="{60EEC653-09FD-4E48-AC28-C3FEFA29A956}">
      <dgm:prSet/>
      <dgm:spPr/>
      <dgm:t>
        <a:bodyPr/>
        <a:lstStyle/>
        <a:p>
          <a:endParaRPr lang="hr-HR">
            <a:solidFill>
              <a:srgbClr val="002060"/>
            </a:solidFill>
          </a:endParaRPr>
        </a:p>
      </dgm:t>
    </dgm:pt>
    <dgm:pt modelId="{935FF90E-CC09-44D9-89E5-F37CF3D6F9E1}" type="sibTrans" cxnId="{60EEC653-09FD-4E48-AC28-C3FEFA29A956}">
      <dgm:prSet/>
      <dgm:spPr/>
      <dgm:t>
        <a:bodyPr/>
        <a:lstStyle/>
        <a:p>
          <a:endParaRPr lang="hr-HR">
            <a:solidFill>
              <a:srgbClr val="002060"/>
            </a:solidFill>
          </a:endParaRPr>
        </a:p>
      </dgm:t>
    </dgm:pt>
    <dgm:pt modelId="{D445175F-C688-4AE8-9CAB-117FC2B18CA7}">
      <dgm:prSet/>
      <dgm:spPr/>
      <dgm:t>
        <a:bodyPr/>
        <a:lstStyle/>
        <a:p>
          <a:pPr>
            <a:lnSpc>
              <a:spcPct val="100000"/>
            </a:lnSpc>
            <a:spcAft>
              <a:spcPts val="0"/>
            </a:spcAft>
          </a:pPr>
          <a:r>
            <a:rPr lang="pl-PL" dirty="0">
              <a:solidFill>
                <a:srgbClr val="002060"/>
              </a:solidFill>
              <a:latin typeface="Arial" panose="020B0604020202020204" pitchFamily="34" charset="0"/>
              <a:cs typeface="Arial" panose="020B0604020202020204" pitchFamily="34" charset="0"/>
            </a:rPr>
            <a:t>klima, okoliš i ostale obveze upravljanja (obavezna mjera)</a:t>
          </a:r>
          <a:endParaRPr lang="hr-HR" dirty="0">
            <a:solidFill>
              <a:srgbClr val="002060"/>
            </a:solidFill>
            <a:latin typeface="Arial" panose="020B0604020202020204" pitchFamily="34" charset="0"/>
            <a:cs typeface="Arial" panose="020B0604020202020204" pitchFamily="34" charset="0"/>
          </a:endParaRPr>
        </a:p>
      </dgm:t>
    </dgm:pt>
    <dgm:pt modelId="{62E51419-4128-48C3-BC79-5E161177704D}" type="parTrans" cxnId="{8EFBF1F5-98B3-4408-A716-A94FF00400C9}">
      <dgm:prSet/>
      <dgm:spPr/>
      <dgm:t>
        <a:bodyPr/>
        <a:lstStyle/>
        <a:p>
          <a:endParaRPr lang="hr-HR">
            <a:solidFill>
              <a:srgbClr val="002060"/>
            </a:solidFill>
          </a:endParaRPr>
        </a:p>
      </dgm:t>
    </dgm:pt>
    <dgm:pt modelId="{C6DB583F-271A-4967-8114-08488A018231}" type="sibTrans" cxnId="{8EFBF1F5-98B3-4408-A716-A94FF00400C9}">
      <dgm:prSet/>
      <dgm:spPr/>
      <dgm:t>
        <a:bodyPr/>
        <a:lstStyle/>
        <a:p>
          <a:endParaRPr lang="hr-HR">
            <a:solidFill>
              <a:srgbClr val="002060"/>
            </a:solidFill>
          </a:endParaRPr>
        </a:p>
      </dgm:t>
    </dgm:pt>
    <dgm:pt modelId="{0DB4F24E-12D0-4AC8-BD56-D57810BE8845}">
      <dgm:prSet/>
      <dgm:spPr/>
      <dgm:t>
        <a:bodyPr/>
        <a:lstStyle/>
        <a:p>
          <a:pPr>
            <a:lnSpc>
              <a:spcPct val="100000"/>
            </a:lnSpc>
            <a:spcAft>
              <a:spcPts val="0"/>
            </a:spcAft>
          </a:pPr>
          <a:r>
            <a:rPr lang="hr-HR" dirty="0">
              <a:solidFill>
                <a:srgbClr val="002060"/>
              </a:solidFill>
              <a:latin typeface="Arial" panose="020B0604020202020204" pitchFamily="34" charset="0"/>
              <a:cs typeface="Arial" panose="020B0604020202020204" pitchFamily="34" charset="0"/>
            </a:rPr>
            <a:t>područja s prirodnim ograničenjima</a:t>
          </a:r>
        </a:p>
      </dgm:t>
    </dgm:pt>
    <dgm:pt modelId="{7E05DAFF-4409-459B-86D6-74FDADAF12AA}" type="parTrans" cxnId="{32B2771A-6204-473B-97D8-049700D8AB83}">
      <dgm:prSet/>
      <dgm:spPr/>
      <dgm:t>
        <a:bodyPr/>
        <a:lstStyle/>
        <a:p>
          <a:endParaRPr lang="hr-HR">
            <a:solidFill>
              <a:srgbClr val="002060"/>
            </a:solidFill>
          </a:endParaRPr>
        </a:p>
      </dgm:t>
    </dgm:pt>
    <dgm:pt modelId="{72365E4E-A825-46E9-87D0-CD6AA6EF224F}" type="sibTrans" cxnId="{32B2771A-6204-473B-97D8-049700D8AB83}">
      <dgm:prSet/>
      <dgm:spPr/>
      <dgm:t>
        <a:bodyPr/>
        <a:lstStyle/>
        <a:p>
          <a:endParaRPr lang="hr-HR">
            <a:solidFill>
              <a:srgbClr val="002060"/>
            </a:solidFill>
          </a:endParaRPr>
        </a:p>
      </dgm:t>
    </dgm:pt>
    <dgm:pt modelId="{4A3A4C6B-173C-4276-9C90-52C2A77043AC}">
      <dgm:prSet/>
      <dgm:spPr/>
      <dgm:t>
        <a:bodyPr/>
        <a:lstStyle/>
        <a:p>
          <a:pPr>
            <a:lnSpc>
              <a:spcPct val="100000"/>
            </a:lnSpc>
            <a:spcAft>
              <a:spcPts val="0"/>
            </a:spcAft>
          </a:pPr>
          <a:r>
            <a:rPr lang="hr-HR" dirty="0">
              <a:solidFill>
                <a:srgbClr val="002060"/>
              </a:solidFill>
              <a:latin typeface="Arial" panose="020B0604020202020204" pitchFamily="34" charset="0"/>
              <a:cs typeface="Arial" panose="020B0604020202020204" pitchFamily="34" charset="0"/>
            </a:rPr>
            <a:t>specifična ograničenja zbog obveznih zahtjeva</a:t>
          </a:r>
        </a:p>
      </dgm:t>
    </dgm:pt>
    <dgm:pt modelId="{1C873EFE-4EB9-4928-BC53-5071CA0C231E}" type="parTrans" cxnId="{B99A9D93-A3F6-48E8-8292-ACC223E210FF}">
      <dgm:prSet/>
      <dgm:spPr/>
      <dgm:t>
        <a:bodyPr/>
        <a:lstStyle/>
        <a:p>
          <a:endParaRPr lang="hr-HR">
            <a:solidFill>
              <a:srgbClr val="002060"/>
            </a:solidFill>
          </a:endParaRPr>
        </a:p>
      </dgm:t>
    </dgm:pt>
    <dgm:pt modelId="{D74EA4D1-C9EA-4BFF-BB57-5990D8879E5F}" type="sibTrans" cxnId="{B99A9D93-A3F6-48E8-8292-ACC223E210FF}">
      <dgm:prSet/>
      <dgm:spPr/>
      <dgm:t>
        <a:bodyPr/>
        <a:lstStyle/>
        <a:p>
          <a:endParaRPr lang="hr-HR">
            <a:solidFill>
              <a:srgbClr val="002060"/>
            </a:solidFill>
          </a:endParaRPr>
        </a:p>
      </dgm:t>
    </dgm:pt>
    <dgm:pt modelId="{157F9042-ADB9-43D3-B8D2-7FD51B3B9ECF}">
      <dgm:prSet/>
      <dgm:spPr/>
      <dgm:t>
        <a:bodyPr/>
        <a:lstStyle/>
        <a:p>
          <a:pPr>
            <a:lnSpc>
              <a:spcPct val="100000"/>
            </a:lnSpc>
            <a:spcAft>
              <a:spcPts val="0"/>
            </a:spcAft>
          </a:pPr>
          <a:r>
            <a:rPr lang="hr-HR" dirty="0">
              <a:solidFill>
                <a:srgbClr val="002060"/>
              </a:solidFill>
              <a:latin typeface="Arial" panose="020B0604020202020204" pitchFamily="34" charset="0"/>
              <a:cs typeface="Arial" panose="020B0604020202020204" pitchFamily="34" charset="0"/>
            </a:rPr>
            <a:t>ulaganja</a:t>
          </a:r>
        </a:p>
      </dgm:t>
    </dgm:pt>
    <dgm:pt modelId="{30DB3E5E-8D34-40EC-B9F3-BD18C5C15A74}" type="parTrans" cxnId="{B95F5C12-33BE-4A58-B249-58CB5F628247}">
      <dgm:prSet/>
      <dgm:spPr/>
      <dgm:t>
        <a:bodyPr/>
        <a:lstStyle/>
        <a:p>
          <a:endParaRPr lang="hr-HR">
            <a:solidFill>
              <a:srgbClr val="002060"/>
            </a:solidFill>
          </a:endParaRPr>
        </a:p>
      </dgm:t>
    </dgm:pt>
    <dgm:pt modelId="{8BD41FEF-842C-451A-BC45-AE90F8D06F35}" type="sibTrans" cxnId="{B95F5C12-33BE-4A58-B249-58CB5F628247}">
      <dgm:prSet/>
      <dgm:spPr/>
      <dgm:t>
        <a:bodyPr/>
        <a:lstStyle/>
        <a:p>
          <a:endParaRPr lang="hr-HR">
            <a:solidFill>
              <a:srgbClr val="002060"/>
            </a:solidFill>
          </a:endParaRPr>
        </a:p>
      </dgm:t>
    </dgm:pt>
    <dgm:pt modelId="{9CD98380-DA6F-4C68-B265-15CD88CB483F}">
      <dgm:prSet/>
      <dgm:spPr/>
      <dgm:t>
        <a:bodyPr/>
        <a:lstStyle/>
        <a:p>
          <a:pPr>
            <a:lnSpc>
              <a:spcPct val="100000"/>
            </a:lnSpc>
            <a:spcAft>
              <a:spcPts val="0"/>
            </a:spcAft>
          </a:pPr>
          <a:r>
            <a:rPr lang="hr-HR" dirty="0">
              <a:solidFill>
                <a:srgbClr val="002060"/>
              </a:solidFill>
              <a:latin typeface="Arial" panose="020B0604020202020204" pitchFamily="34" charset="0"/>
              <a:cs typeface="Arial" panose="020B0604020202020204" pitchFamily="34" charset="0"/>
            </a:rPr>
            <a:t>uvođenje mladih poljoprivrednika</a:t>
          </a:r>
        </a:p>
      </dgm:t>
    </dgm:pt>
    <dgm:pt modelId="{8DB19CDB-2A27-4B6C-9253-37C5B2A6BBEE}" type="parTrans" cxnId="{4A5F3DFF-0F0F-429D-9694-0B06AFDA8421}">
      <dgm:prSet/>
      <dgm:spPr/>
      <dgm:t>
        <a:bodyPr/>
        <a:lstStyle/>
        <a:p>
          <a:endParaRPr lang="hr-HR">
            <a:solidFill>
              <a:srgbClr val="002060"/>
            </a:solidFill>
          </a:endParaRPr>
        </a:p>
      </dgm:t>
    </dgm:pt>
    <dgm:pt modelId="{21CCC1A1-14DF-4472-BBFE-5FE3FED671CA}" type="sibTrans" cxnId="{4A5F3DFF-0F0F-429D-9694-0B06AFDA8421}">
      <dgm:prSet/>
      <dgm:spPr/>
      <dgm:t>
        <a:bodyPr/>
        <a:lstStyle/>
        <a:p>
          <a:endParaRPr lang="hr-HR">
            <a:solidFill>
              <a:srgbClr val="002060"/>
            </a:solidFill>
          </a:endParaRPr>
        </a:p>
      </dgm:t>
    </dgm:pt>
    <dgm:pt modelId="{6AC862A9-268B-4929-A8E0-12E93553807A}">
      <dgm:prSet/>
      <dgm:spPr/>
      <dgm:t>
        <a:bodyPr/>
        <a:lstStyle/>
        <a:p>
          <a:pPr>
            <a:lnSpc>
              <a:spcPct val="100000"/>
            </a:lnSpc>
            <a:spcAft>
              <a:spcPts val="0"/>
            </a:spcAft>
          </a:pPr>
          <a:r>
            <a:rPr lang="hr-HR" dirty="0">
              <a:solidFill>
                <a:srgbClr val="002060"/>
              </a:solidFill>
              <a:latin typeface="Arial" panose="020B0604020202020204" pitchFamily="34" charset="0"/>
              <a:cs typeface="Arial" panose="020B0604020202020204" pitchFamily="34" charset="0"/>
            </a:rPr>
            <a:t>upravljanje rizicima (obavezna mjera)</a:t>
          </a:r>
        </a:p>
      </dgm:t>
    </dgm:pt>
    <dgm:pt modelId="{66386FC4-3815-4311-B906-664BA41E10FE}" type="parTrans" cxnId="{8F6D65F0-3738-4147-A30C-232A437A3EB1}">
      <dgm:prSet/>
      <dgm:spPr/>
      <dgm:t>
        <a:bodyPr/>
        <a:lstStyle/>
        <a:p>
          <a:endParaRPr lang="hr-HR">
            <a:solidFill>
              <a:srgbClr val="002060"/>
            </a:solidFill>
          </a:endParaRPr>
        </a:p>
      </dgm:t>
    </dgm:pt>
    <dgm:pt modelId="{7F0BA68B-CA2D-4EBE-B7EA-9C0B5B2033F8}" type="sibTrans" cxnId="{8F6D65F0-3738-4147-A30C-232A437A3EB1}">
      <dgm:prSet/>
      <dgm:spPr/>
      <dgm:t>
        <a:bodyPr/>
        <a:lstStyle/>
        <a:p>
          <a:endParaRPr lang="hr-HR">
            <a:solidFill>
              <a:srgbClr val="002060"/>
            </a:solidFill>
          </a:endParaRPr>
        </a:p>
      </dgm:t>
    </dgm:pt>
    <dgm:pt modelId="{E9DAEAF2-122C-43A2-9754-FFCBA7FBBC0B}">
      <dgm:prSet/>
      <dgm:spPr/>
      <dgm:t>
        <a:bodyPr/>
        <a:lstStyle/>
        <a:p>
          <a:pPr>
            <a:lnSpc>
              <a:spcPct val="100000"/>
            </a:lnSpc>
            <a:spcAft>
              <a:spcPts val="0"/>
            </a:spcAft>
          </a:pPr>
          <a:r>
            <a:rPr lang="hr-HR" b="1" dirty="0">
              <a:solidFill>
                <a:srgbClr val="C00000"/>
              </a:solidFill>
              <a:latin typeface="Arial" panose="020B0604020202020204" pitchFamily="34" charset="0"/>
              <a:cs typeface="Arial" panose="020B0604020202020204" pitchFamily="34" charset="0"/>
            </a:rPr>
            <a:t>suradnja</a:t>
          </a:r>
        </a:p>
      </dgm:t>
    </dgm:pt>
    <dgm:pt modelId="{A06A9BD2-078C-4F00-8C81-C82D5DF7EC51}" type="parTrans" cxnId="{58DB38D5-8233-41B9-AB3F-338E5B67B174}">
      <dgm:prSet/>
      <dgm:spPr/>
      <dgm:t>
        <a:bodyPr/>
        <a:lstStyle/>
        <a:p>
          <a:endParaRPr lang="hr-HR">
            <a:solidFill>
              <a:srgbClr val="002060"/>
            </a:solidFill>
          </a:endParaRPr>
        </a:p>
      </dgm:t>
    </dgm:pt>
    <dgm:pt modelId="{ED76819B-D61C-42F3-BFBD-7CEE9808A4ED}" type="sibTrans" cxnId="{58DB38D5-8233-41B9-AB3F-338E5B67B174}">
      <dgm:prSet/>
      <dgm:spPr/>
      <dgm:t>
        <a:bodyPr/>
        <a:lstStyle/>
        <a:p>
          <a:endParaRPr lang="hr-HR">
            <a:solidFill>
              <a:srgbClr val="002060"/>
            </a:solidFill>
          </a:endParaRPr>
        </a:p>
      </dgm:t>
    </dgm:pt>
    <dgm:pt modelId="{82737F39-792C-4695-972B-CA2D3A0DED95}">
      <dgm:prSet/>
      <dgm:spPr/>
      <dgm:t>
        <a:bodyPr/>
        <a:lstStyle/>
        <a:p>
          <a:pPr>
            <a:lnSpc>
              <a:spcPct val="100000"/>
            </a:lnSpc>
            <a:spcAft>
              <a:spcPts val="0"/>
            </a:spcAft>
          </a:pPr>
          <a:r>
            <a:rPr lang="hr-HR" dirty="0">
              <a:solidFill>
                <a:srgbClr val="002060"/>
              </a:solidFill>
              <a:latin typeface="Arial" panose="020B0604020202020204" pitchFamily="34" charset="0"/>
              <a:cs typeface="Arial" panose="020B0604020202020204" pitchFamily="34" charset="0"/>
            </a:rPr>
            <a:t>razmjena znanja i iskustava</a:t>
          </a:r>
        </a:p>
      </dgm:t>
    </dgm:pt>
    <dgm:pt modelId="{2D025C87-65E0-4ED8-A3AF-467AB13C4412}" type="parTrans" cxnId="{28A612A0-EC84-4103-9F0F-C0C04DC2F6D7}">
      <dgm:prSet/>
      <dgm:spPr/>
      <dgm:t>
        <a:bodyPr/>
        <a:lstStyle/>
        <a:p>
          <a:endParaRPr lang="hr-HR">
            <a:solidFill>
              <a:srgbClr val="002060"/>
            </a:solidFill>
          </a:endParaRPr>
        </a:p>
      </dgm:t>
    </dgm:pt>
    <dgm:pt modelId="{8135714E-4061-4CCF-A962-7ABE8AAD1B40}" type="sibTrans" cxnId="{28A612A0-EC84-4103-9F0F-C0C04DC2F6D7}">
      <dgm:prSet/>
      <dgm:spPr/>
      <dgm:t>
        <a:bodyPr/>
        <a:lstStyle/>
        <a:p>
          <a:endParaRPr lang="hr-HR">
            <a:solidFill>
              <a:srgbClr val="002060"/>
            </a:solidFill>
          </a:endParaRPr>
        </a:p>
      </dgm:t>
    </dgm:pt>
    <dgm:pt modelId="{36D3EBB3-5B46-4549-9C81-92FAA67BF57D}" type="pres">
      <dgm:prSet presAssocID="{F6155A32-6C2E-4D9E-940C-43399B326ACD}" presName="Name0" presStyleCnt="0">
        <dgm:presLayoutVars>
          <dgm:dir/>
          <dgm:animLvl val="lvl"/>
          <dgm:resizeHandles val="exact"/>
        </dgm:presLayoutVars>
      </dgm:prSet>
      <dgm:spPr/>
    </dgm:pt>
    <dgm:pt modelId="{A68B1396-E931-4922-91D5-EE42E19B9F58}" type="pres">
      <dgm:prSet presAssocID="{2F75FDAA-A288-4762-B89E-58AAC93DCEEA}" presName="composite" presStyleCnt="0"/>
      <dgm:spPr/>
    </dgm:pt>
    <dgm:pt modelId="{9C022601-D338-4971-8389-4B68425D4585}" type="pres">
      <dgm:prSet presAssocID="{2F75FDAA-A288-4762-B89E-58AAC93DCEEA}" presName="parTx" presStyleLbl="alignNode1" presStyleIdx="0" presStyleCnt="3">
        <dgm:presLayoutVars>
          <dgm:chMax val="0"/>
          <dgm:chPref val="0"/>
          <dgm:bulletEnabled val="1"/>
        </dgm:presLayoutVars>
      </dgm:prSet>
      <dgm:spPr/>
    </dgm:pt>
    <dgm:pt modelId="{B14CAD3F-FB8E-4DD9-9DBE-24DF543AD2BD}" type="pres">
      <dgm:prSet presAssocID="{2F75FDAA-A288-4762-B89E-58AAC93DCEEA}" presName="desTx" presStyleLbl="alignAccFollowNode1" presStyleIdx="0" presStyleCnt="3" custScaleY="99137">
        <dgm:presLayoutVars>
          <dgm:bulletEnabled val="1"/>
        </dgm:presLayoutVars>
      </dgm:prSet>
      <dgm:spPr/>
    </dgm:pt>
    <dgm:pt modelId="{466554C6-918C-4F54-9867-35E1AB1A2184}" type="pres">
      <dgm:prSet presAssocID="{4DB53F3A-CEB4-4A2D-90B9-F9E3E1F6E5B8}" presName="space" presStyleCnt="0"/>
      <dgm:spPr/>
    </dgm:pt>
    <dgm:pt modelId="{65E889FC-E1CB-44AC-B854-D3B80C9AD8C6}" type="pres">
      <dgm:prSet presAssocID="{71CBEBBF-9355-4ED1-ADF2-678B8EB83E2A}" presName="composite" presStyleCnt="0"/>
      <dgm:spPr/>
    </dgm:pt>
    <dgm:pt modelId="{89797B6C-7219-4336-A4E7-38BD7E5BF36C}" type="pres">
      <dgm:prSet presAssocID="{71CBEBBF-9355-4ED1-ADF2-678B8EB83E2A}" presName="parTx" presStyleLbl="alignNode1" presStyleIdx="1" presStyleCnt="3">
        <dgm:presLayoutVars>
          <dgm:chMax val="0"/>
          <dgm:chPref val="0"/>
          <dgm:bulletEnabled val="1"/>
        </dgm:presLayoutVars>
      </dgm:prSet>
      <dgm:spPr/>
    </dgm:pt>
    <dgm:pt modelId="{609E02EC-F38D-4827-A3E2-283B367A475A}" type="pres">
      <dgm:prSet presAssocID="{71CBEBBF-9355-4ED1-ADF2-678B8EB83E2A}" presName="desTx" presStyleLbl="alignAccFollowNode1" presStyleIdx="1" presStyleCnt="3" custScaleY="99124">
        <dgm:presLayoutVars>
          <dgm:bulletEnabled val="1"/>
        </dgm:presLayoutVars>
      </dgm:prSet>
      <dgm:spPr/>
    </dgm:pt>
    <dgm:pt modelId="{2AA0EB69-E0BE-4F98-BA5A-F51452BF8F32}" type="pres">
      <dgm:prSet presAssocID="{0AC2F8C5-5CD8-413A-BB0F-8003B30F6451}" presName="space" presStyleCnt="0"/>
      <dgm:spPr/>
    </dgm:pt>
    <dgm:pt modelId="{4CDECAA1-F04E-4EC4-8BE7-48D0C02D71CD}" type="pres">
      <dgm:prSet presAssocID="{259F5F37-C204-4B53-99E8-7BDB5A557A3B}" presName="composite" presStyleCnt="0"/>
      <dgm:spPr/>
    </dgm:pt>
    <dgm:pt modelId="{3230EB81-D152-4AF5-A0A9-00D48B20AD25}" type="pres">
      <dgm:prSet presAssocID="{259F5F37-C204-4B53-99E8-7BDB5A557A3B}" presName="parTx" presStyleLbl="alignNode1" presStyleIdx="2" presStyleCnt="3" custScaleX="107393">
        <dgm:presLayoutVars>
          <dgm:chMax val="0"/>
          <dgm:chPref val="0"/>
          <dgm:bulletEnabled val="1"/>
        </dgm:presLayoutVars>
      </dgm:prSet>
      <dgm:spPr/>
    </dgm:pt>
    <dgm:pt modelId="{6965701C-B86E-4DCC-9103-8050B356A6FF}" type="pres">
      <dgm:prSet presAssocID="{259F5F37-C204-4B53-99E8-7BDB5A557A3B}" presName="desTx" presStyleLbl="alignAccFollowNode1" presStyleIdx="2" presStyleCnt="3" custScaleX="107023" custScaleY="99230">
        <dgm:presLayoutVars>
          <dgm:bulletEnabled val="1"/>
        </dgm:presLayoutVars>
      </dgm:prSet>
      <dgm:spPr/>
    </dgm:pt>
  </dgm:ptLst>
  <dgm:cxnLst>
    <dgm:cxn modelId="{EFA8A200-AA25-4663-AFFE-B2DBD45FB673}" type="presOf" srcId="{E52DAD66-5F0B-43D1-9135-409929A6580D}" destId="{609E02EC-F38D-4827-A3E2-283B367A475A}" srcOrd="0" destOrd="3" presId="urn:microsoft.com/office/officeart/2005/8/layout/hList1"/>
    <dgm:cxn modelId="{8D159905-BA5A-443A-A9A1-6653860644D4}" type="presOf" srcId="{71CBEBBF-9355-4ED1-ADF2-678B8EB83E2A}" destId="{89797B6C-7219-4336-A4E7-38BD7E5BF36C}" srcOrd="0" destOrd="0" presId="urn:microsoft.com/office/officeart/2005/8/layout/hList1"/>
    <dgm:cxn modelId="{0324C207-BAE5-4D11-8B33-5C01B202E159}" srcId="{F6155A32-6C2E-4D9E-940C-43399B326ACD}" destId="{2F75FDAA-A288-4762-B89E-58AAC93DCEEA}" srcOrd="0" destOrd="0" parTransId="{DD8AFDB1-73BF-4852-8F4C-E59BEC428910}" sibTransId="{4DB53F3A-CEB4-4A2D-90B9-F9E3E1F6E5B8}"/>
    <dgm:cxn modelId="{B95F5C12-33BE-4A58-B249-58CB5F628247}" srcId="{259F5F37-C204-4B53-99E8-7BDB5A557A3B}" destId="{157F9042-ADB9-43D3-B8D2-7FD51B3B9ECF}" srcOrd="3" destOrd="0" parTransId="{30DB3E5E-8D34-40EC-B9F3-BD18C5C15A74}" sibTransId="{8BD41FEF-842C-451A-BC45-AE90F8D06F35}"/>
    <dgm:cxn modelId="{33CB3214-260F-4078-A1BE-760BCE62694C}" type="presOf" srcId="{4A3A4C6B-173C-4276-9C90-52C2A77043AC}" destId="{6965701C-B86E-4DCC-9103-8050B356A6FF}" srcOrd="0" destOrd="2" presId="urn:microsoft.com/office/officeart/2005/8/layout/hList1"/>
    <dgm:cxn modelId="{32B2771A-6204-473B-97D8-049700D8AB83}" srcId="{259F5F37-C204-4B53-99E8-7BDB5A557A3B}" destId="{0DB4F24E-12D0-4AC8-BD56-D57810BE8845}" srcOrd="1" destOrd="0" parTransId="{7E05DAFF-4409-459B-86D6-74FDADAF12AA}" sibTransId="{72365E4E-A825-46E9-87D0-CD6AA6EF224F}"/>
    <dgm:cxn modelId="{7E93DE21-7EA6-4932-8996-C8D7087D0B93}" srcId="{71CBEBBF-9355-4ED1-ADF2-678B8EB83E2A}" destId="{F8447EB0-B13B-4DC3-91B8-558909C957A3}" srcOrd="1" destOrd="0" parTransId="{10D9CD9A-0B79-4AF7-B818-0EF578362BCE}" sibTransId="{03658EAB-BBD4-4C07-A674-8072C2CACA97}"/>
    <dgm:cxn modelId="{5F63E92D-F2EB-43C1-9EEC-D56827361396}" srcId="{2F75FDAA-A288-4762-B89E-58AAC93DCEEA}" destId="{1C27F7D0-8BD4-4988-A867-E254C8C622C9}" srcOrd="1" destOrd="0" parTransId="{CD218217-67E5-41C7-8B21-2B5064016009}" sibTransId="{269211D2-6AFE-41BA-A80F-F8F9FAE5323F}"/>
    <dgm:cxn modelId="{A4835F61-7A39-4E5E-BB0C-49B4A69176B2}" type="presOf" srcId="{3DC053B2-80A2-42FD-AC52-6AA15D20E58B}" destId="{609E02EC-F38D-4827-A3E2-283B367A475A}" srcOrd="0" destOrd="0" presId="urn:microsoft.com/office/officeart/2005/8/layout/hList1"/>
    <dgm:cxn modelId="{874C7063-931F-4437-94D4-14BF78D29896}" type="presOf" srcId="{F8447EB0-B13B-4DC3-91B8-558909C957A3}" destId="{609E02EC-F38D-4827-A3E2-283B367A475A}" srcOrd="0" destOrd="1" presId="urn:microsoft.com/office/officeart/2005/8/layout/hList1"/>
    <dgm:cxn modelId="{AD0BCB44-CAE2-4403-B1FB-A03ED13E1A55}" type="presOf" srcId="{175B0A38-AD66-4E99-912C-C6F29D4FC0B1}" destId="{B14CAD3F-FB8E-4DD9-9DBE-24DF543AD2BD}" srcOrd="0" destOrd="5" presId="urn:microsoft.com/office/officeart/2005/8/layout/hList1"/>
    <dgm:cxn modelId="{68AAF245-803D-435A-B042-A73625241911}" srcId="{71CBEBBF-9355-4ED1-ADF2-678B8EB83E2A}" destId="{5205F96F-F165-441C-BF4B-D2703DC8EC25}" srcOrd="2" destOrd="0" parTransId="{C538CB9D-8D42-44C7-9EE6-DC0267CBB400}" sibTransId="{D8F24D1F-A047-4A23-9E57-DE45D6BFE27A}"/>
    <dgm:cxn modelId="{6B9E0267-6AC6-419F-A9C7-18DC19D86AB0}" srcId="{2F75FDAA-A288-4762-B89E-58AAC93DCEEA}" destId="{B962A064-BF80-460B-BC92-C45C66ACAC98}" srcOrd="3" destOrd="0" parTransId="{DCD47544-6931-4686-AA8A-23876D372B72}" sibTransId="{D06FD537-1A43-4ACA-B890-5F14E23B668C}"/>
    <dgm:cxn modelId="{6772434C-A1E8-46D6-B688-AC9D19795D8E}" type="presOf" srcId="{D445175F-C688-4AE8-9CAB-117FC2B18CA7}" destId="{6965701C-B86E-4DCC-9103-8050B356A6FF}" srcOrd="0" destOrd="0" presId="urn:microsoft.com/office/officeart/2005/8/layout/hList1"/>
    <dgm:cxn modelId="{0B36F84E-9320-45EC-A6FF-400D71D1A629}" type="presOf" srcId="{82737F39-792C-4695-972B-CA2D3A0DED95}" destId="{6965701C-B86E-4DCC-9103-8050B356A6FF}" srcOrd="0" destOrd="7" presId="urn:microsoft.com/office/officeart/2005/8/layout/hList1"/>
    <dgm:cxn modelId="{114B5B6F-311B-4EA3-8E4C-9796F8468BC4}" type="presOf" srcId="{6AC862A9-268B-4929-A8E0-12E93553807A}" destId="{6965701C-B86E-4DCC-9103-8050B356A6FF}" srcOrd="0" destOrd="5" presId="urn:microsoft.com/office/officeart/2005/8/layout/hList1"/>
    <dgm:cxn modelId="{60EEC653-09FD-4E48-AC28-C3FEFA29A956}" srcId="{71CBEBBF-9355-4ED1-ADF2-678B8EB83E2A}" destId="{E52DAD66-5F0B-43D1-9135-409929A6580D}" srcOrd="3" destOrd="0" parTransId="{DEBA7235-5BB7-49BD-915E-D59D66CDE1E9}" sibTransId="{935FF90E-CC09-44D9-89E5-F37CF3D6F9E1}"/>
    <dgm:cxn modelId="{B59D4076-1788-41EE-8B31-8C10AEF9F96F}" srcId="{2F75FDAA-A288-4762-B89E-58AAC93DCEEA}" destId="{9962BC42-FAFE-46B1-889E-31BFCE04CAAC}" srcOrd="6" destOrd="0" parTransId="{B97FF675-6F84-4540-B73A-45F7629D51B0}" sibTransId="{DC5CA716-8401-4E48-9185-878276177229}"/>
    <dgm:cxn modelId="{51A85657-D04B-4D86-ACFE-370A90D20C38}" type="presOf" srcId="{5205F96F-F165-441C-BF4B-D2703DC8EC25}" destId="{609E02EC-F38D-4827-A3E2-283B367A475A}" srcOrd="0" destOrd="2" presId="urn:microsoft.com/office/officeart/2005/8/layout/hList1"/>
    <dgm:cxn modelId="{261E2E78-8D17-4ADD-A1DB-68F58477F1A6}" type="presOf" srcId="{1C27F7D0-8BD4-4988-A867-E254C8C622C9}" destId="{B14CAD3F-FB8E-4DD9-9DBE-24DF543AD2BD}" srcOrd="0" destOrd="1" presId="urn:microsoft.com/office/officeart/2005/8/layout/hList1"/>
    <dgm:cxn modelId="{F8133B78-5A57-46CC-B388-C5C2258A23A6}" type="presOf" srcId="{0DB4F24E-12D0-4AC8-BD56-D57810BE8845}" destId="{6965701C-B86E-4DCC-9103-8050B356A6FF}" srcOrd="0" destOrd="1" presId="urn:microsoft.com/office/officeart/2005/8/layout/hList1"/>
    <dgm:cxn modelId="{F9C80B81-5C77-45F6-AA32-1C1DD493BFA3}" type="presOf" srcId="{B16128DD-A303-4945-9850-DC69AEAF504E}" destId="{B14CAD3F-FB8E-4DD9-9DBE-24DF543AD2BD}" srcOrd="0" destOrd="2" presId="urn:microsoft.com/office/officeart/2005/8/layout/hList1"/>
    <dgm:cxn modelId="{C165118E-DF47-4959-A836-65A9376FFDA2}" type="presOf" srcId="{F6155A32-6C2E-4D9E-940C-43399B326ACD}" destId="{36D3EBB3-5B46-4549-9C81-92FAA67BF57D}" srcOrd="0" destOrd="0" presId="urn:microsoft.com/office/officeart/2005/8/layout/hList1"/>
    <dgm:cxn modelId="{F6780090-D0CB-4AC3-AAA6-AF767CD9751A}" srcId="{F6155A32-6C2E-4D9E-940C-43399B326ACD}" destId="{71CBEBBF-9355-4ED1-ADF2-678B8EB83E2A}" srcOrd="1" destOrd="0" parTransId="{DD3B8085-3F5F-42A1-A875-BE33D592873F}" sibTransId="{0AC2F8C5-5CD8-413A-BB0F-8003B30F6451}"/>
    <dgm:cxn modelId="{654A1292-9DED-466B-A916-3351A1CFA198}" type="presOf" srcId="{259F5F37-C204-4B53-99E8-7BDB5A557A3B}" destId="{3230EB81-D152-4AF5-A0A9-00D48B20AD25}" srcOrd="0" destOrd="0" presId="urn:microsoft.com/office/officeart/2005/8/layout/hList1"/>
    <dgm:cxn modelId="{B99A9D93-A3F6-48E8-8292-ACC223E210FF}" srcId="{259F5F37-C204-4B53-99E8-7BDB5A557A3B}" destId="{4A3A4C6B-173C-4276-9C90-52C2A77043AC}" srcOrd="2" destOrd="0" parTransId="{1C873EFE-4EB9-4928-BC53-5071CA0C231E}" sibTransId="{D74EA4D1-C9EA-4BFF-BB57-5990D8879E5F}"/>
    <dgm:cxn modelId="{0C737094-A762-41C3-8768-05AF3B24228F}" type="presOf" srcId="{E9DAEAF2-122C-43A2-9754-FFCBA7FBBC0B}" destId="{6965701C-B86E-4DCC-9103-8050B356A6FF}" srcOrd="0" destOrd="6" presId="urn:microsoft.com/office/officeart/2005/8/layout/hList1"/>
    <dgm:cxn modelId="{EB7A999E-A617-4A0A-851C-49A3841D59C4}" srcId="{2F75FDAA-A288-4762-B89E-58AAC93DCEEA}" destId="{355C0F1C-732D-4344-BEA3-611A2F1A9BFD}" srcOrd="0" destOrd="0" parTransId="{3908349C-B96D-4DE5-A1DD-06B31EEA4CC2}" sibTransId="{E4B75D45-6A34-44FE-9F6E-46E999CEAD19}"/>
    <dgm:cxn modelId="{28A612A0-EC84-4103-9F0F-C0C04DC2F6D7}" srcId="{259F5F37-C204-4B53-99E8-7BDB5A557A3B}" destId="{82737F39-792C-4695-972B-CA2D3A0DED95}" srcOrd="7" destOrd="0" parTransId="{2D025C87-65E0-4ED8-A3AF-467AB13C4412}" sibTransId="{8135714E-4061-4CCF-A962-7ABE8AAD1B40}"/>
    <dgm:cxn modelId="{0A9A31A5-33C5-4432-83E5-DBB3BEBD93AF}" type="presOf" srcId="{B962A064-BF80-460B-BC92-C45C66ACAC98}" destId="{B14CAD3F-FB8E-4DD9-9DBE-24DF543AD2BD}" srcOrd="0" destOrd="3" presId="urn:microsoft.com/office/officeart/2005/8/layout/hList1"/>
    <dgm:cxn modelId="{928CCDA5-D429-4B23-8507-FE9AFF3DACC3}" type="presOf" srcId="{157F9042-ADB9-43D3-B8D2-7FD51B3B9ECF}" destId="{6965701C-B86E-4DCC-9103-8050B356A6FF}" srcOrd="0" destOrd="3" presId="urn:microsoft.com/office/officeart/2005/8/layout/hList1"/>
    <dgm:cxn modelId="{6845A2B3-40FB-4E0B-8C11-68FAD1C20B95}" srcId="{2F75FDAA-A288-4762-B89E-58AAC93DCEEA}" destId="{51D209EB-FE40-4BE3-9A0B-CD5232A7EE65}" srcOrd="4" destOrd="0" parTransId="{221E69B2-147C-42E8-8B94-B6E6A82A3454}" sibTransId="{26C29A0B-F268-44CF-88B7-9D80E03E6EB4}"/>
    <dgm:cxn modelId="{2284CDB8-D9E8-4D93-AD6A-0576495CCBA4}" type="presOf" srcId="{9CD98380-DA6F-4C68-B265-15CD88CB483F}" destId="{6965701C-B86E-4DCC-9103-8050B356A6FF}" srcOrd="0" destOrd="4" presId="urn:microsoft.com/office/officeart/2005/8/layout/hList1"/>
    <dgm:cxn modelId="{9144E2BC-C688-48D8-8362-7EDDDE20CFC3}" type="presOf" srcId="{9962BC42-FAFE-46B1-889E-31BFCE04CAAC}" destId="{B14CAD3F-FB8E-4DD9-9DBE-24DF543AD2BD}" srcOrd="0" destOrd="6" presId="urn:microsoft.com/office/officeart/2005/8/layout/hList1"/>
    <dgm:cxn modelId="{A6DFBAC2-090D-40EE-B335-C60ED03C691F}" srcId="{F6155A32-6C2E-4D9E-940C-43399B326ACD}" destId="{259F5F37-C204-4B53-99E8-7BDB5A557A3B}" srcOrd="2" destOrd="0" parTransId="{5D325817-7B50-4842-9670-3746CAC3AB49}" sibTransId="{5CBCD459-102B-4ECA-97AF-4F358867A7B7}"/>
    <dgm:cxn modelId="{FED7FACA-11A5-4EEE-8543-F5CDDE0E8FC1}" srcId="{2F75FDAA-A288-4762-B89E-58AAC93DCEEA}" destId="{B16128DD-A303-4945-9850-DC69AEAF504E}" srcOrd="2" destOrd="0" parTransId="{BDC1417E-AC4A-4FAE-9013-7DF024EF2D7B}" sibTransId="{BFAA3F42-C7D9-4864-A554-A60888285A53}"/>
    <dgm:cxn modelId="{F313C6CD-07F0-45ED-A5E9-ABAFDCAF941E}" type="presOf" srcId="{355C0F1C-732D-4344-BEA3-611A2F1A9BFD}" destId="{B14CAD3F-FB8E-4DD9-9DBE-24DF543AD2BD}" srcOrd="0" destOrd="0" presId="urn:microsoft.com/office/officeart/2005/8/layout/hList1"/>
    <dgm:cxn modelId="{58DB38D5-8233-41B9-AB3F-338E5B67B174}" srcId="{259F5F37-C204-4B53-99E8-7BDB5A557A3B}" destId="{E9DAEAF2-122C-43A2-9754-FFCBA7FBBC0B}" srcOrd="6" destOrd="0" parTransId="{A06A9BD2-078C-4F00-8C81-C82D5DF7EC51}" sibTransId="{ED76819B-D61C-42F3-BFBD-7CEE9808A4ED}"/>
    <dgm:cxn modelId="{5A3D8CEC-C65E-44CC-B77B-92E97F9F67A4}" srcId="{71CBEBBF-9355-4ED1-ADF2-678B8EB83E2A}" destId="{3DC053B2-80A2-42FD-AC52-6AA15D20E58B}" srcOrd="0" destOrd="0" parTransId="{5F80FC10-3B79-425E-84F8-20DC4A88C477}" sibTransId="{736991A4-8BA5-42B5-B84A-0C84B41AD720}"/>
    <dgm:cxn modelId="{45F844EE-2AB5-4D34-81E5-EA354F03E03B}" srcId="{2F75FDAA-A288-4762-B89E-58AAC93DCEEA}" destId="{175B0A38-AD66-4E99-912C-C6F29D4FC0B1}" srcOrd="5" destOrd="0" parTransId="{F3D3A3BC-8814-4DC1-9E16-C547D2287C00}" sibTransId="{EFA8F8FF-1294-466D-8179-18ADC3B0052F}"/>
    <dgm:cxn modelId="{8F6D65F0-3738-4147-A30C-232A437A3EB1}" srcId="{259F5F37-C204-4B53-99E8-7BDB5A557A3B}" destId="{6AC862A9-268B-4929-A8E0-12E93553807A}" srcOrd="5" destOrd="0" parTransId="{66386FC4-3815-4311-B906-664BA41E10FE}" sibTransId="{7F0BA68B-CA2D-4EBE-B7EA-9C0B5B2033F8}"/>
    <dgm:cxn modelId="{8EFBF1F5-98B3-4408-A716-A94FF00400C9}" srcId="{259F5F37-C204-4B53-99E8-7BDB5A557A3B}" destId="{D445175F-C688-4AE8-9CAB-117FC2B18CA7}" srcOrd="0" destOrd="0" parTransId="{62E51419-4128-48C3-BC79-5E161177704D}" sibTransId="{C6DB583F-271A-4967-8114-08488A018231}"/>
    <dgm:cxn modelId="{EB25CAFD-0F59-4A77-B714-C992CD7122B5}" type="presOf" srcId="{51D209EB-FE40-4BE3-9A0B-CD5232A7EE65}" destId="{B14CAD3F-FB8E-4DD9-9DBE-24DF543AD2BD}" srcOrd="0" destOrd="4" presId="urn:microsoft.com/office/officeart/2005/8/layout/hList1"/>
    <dgm:cxn modelId="{74A52DFF-030D-4E05-8D16-C94AFE69E047}" type="presOf" srcId="{2F75FDAA-A288-4762-B89E-58AAC93DCEEA}" destId="{9C022601-D338-4971-8389-4B68425D4585}" srcOrd="0" destOrd="0" presId="urn:microsoft.com/office/officeart/2005/8/layout/hList1"/>
    <dgm:cxn modelId="{4A5F3DFF-0F0F-429D-9694-0B06AFDA8421}" srcId="{259F5F37-C204-4B53-99E8-7BDB5A557A3B}" destId="{9CD98380-DA6F-4C68-B265-15CD88CB483F}" srcOrd="4" destOrd="0" parTransId="{8DB19CDB-2A27-4B6C-9253-37C5B2A6BBEE}" sibTransId="{21CCC1A1-14DF-4472-BBFE-5FE3FED671CA}"/>
    <dgm:cxn modelId="{04DAA34A-6D46-4306-8CEE-0CF3869C5F24}" type="presParOf" srcId="{36D3EBB3-5B46-4549-9C81-92FAA67BF57D}" destId="{A68B1396-E931-4922-91D5-EE42E19B9F58}" srcOrd="0" destOrd="0" presId="urn:microsoft.com/office/officeart/2005/8/layout/hList1"/>
    <dgm:cxn modelId="{0D004AD3-9C3C-4B7F-8A73-4358830D3413}" type="presParOf" srcId="{A68B1396-E931-4922-91D5-EE42E19B9F58}" destId="{9C022601-D338-4971-8389-4B68425D4585}" srcOrd="0" destOrd="0" presId="urn:microsoft.com/office/officeart/2005/8/layout/hList1"/>
    <dgm:cxn modelId="{A0EA75A7-8397-49FD-B238-BB0AAC677E18}" type="presParOf" srcId="{A68B1396-E931-4922-91D5-EE42E19B9F58}" destId="{B14CAD3F-FB8E-4DD9-9DBE-24DF543AD2BD}" srcOrd="1" destOrd="0" presId="urn:microsoft.com/office/officeart/2005/8/layout/hList1"/>
    <dgm:cxn modelId="{292B997F-CE77-4C25-B46B-041D73A1D954}" type="presParOf" srcId="{36D3EBB3-5B46-4549-9C81-92FAA67BF57D}" destId="{466554C6-918C-4F54-9867-35E1AB1A2184}" srcOrd="1" destOrd="0" presId="urn:microsoft.com/office/officeart/2005/8/layout/hList1"/>
    <dgm:cxn modelId="{FE4E2112-74E3-4F0F-959F-80C713D1F238}" type="presParOf" srcId="{36D3EBB3-5B46-4549-9C81-92FAA67BF57D}" destId="{65E889FC-E1CB-44AC-B854-D3B80C9AD8C6}" srcOrd="2" destOrd="0" presId="urn:microsoft.com/office/officeart/2005/8/layout/hList1"/>
    <dgm:cxn modelId="{EF48C849-C9C2-4FD6-87DF-B0DB7268F72A}" type="presParOf" srcId="{65E889FC-E1CB-44AC-B854-D3B80C9AD8C6}" destId="{89797B6C-7219-4336-A4E7-38BD7E5BF36C}" srcOrd="0" destOrd="0" presId="urn:microsoft.com/office/officeart/2005/8/layout/hList1"/>
    <dgm:cxn modelId="{13596963-8DA6-44AE-93F5-1E5E2DE46203}" type="presParOf" srcId="{65E889FC-E1CB-44AC-B854-D3B80C9AD8C6}" destId="{609E02EC-F38D-4827-A3E2-283B367A475A}" srcOrd="1" destOrd="0" presId="urn:microsoft.com/office/officeart/2005/8/layout/hList1"/>
    <dgm:cxn modelId="{3A022E98-1C35-4E89-9633-7223947ADE56}" type="presParOf" srcId="{36D3EBB3-5B46-4549-9C81-92FAA67BF57D}" destId="{2AA0EB69-E0BE-4F98-BA5A-F51452BF8F32}" srcOrd="3" destOrd="0" presId="urn:microsoft.com/office/officeart/2005/8/layout/hList1"/>
    <dgm:cxn modelId="{7AC81686-7031-48DD-8033-46833569BDF1}" type="presParOf" srcId="{36D3EBB3-5B46-4549-9C81-92FAA67BF57D}" destId="{4CDECAA1-F04E-4EC4-8BE7-48D0C02D71CD}" srcOrd="4" destOrd="0" presId="urn:microsoft.com/office/officeart/2005/8/layout/hList1"/>
    <dgm:cxn modelId="{F0869F3D-8CB5-4A3B-9148-B318FF2C9857}" type="presParOf" srcId="{4CDECAA1-F04E-4EC4-8BE7-48D0C02D71CD}" destId="{3230EB81-D152-4AF5-A0A9-00D48B20AD25}" srcOrd="0" destOrd="0" presId="urn:microsoft.com/office/officeart/2005/8/layout/hList1"/>
    <dgm:cxn modelId="{2136557A-7AC8-4F65-AB10-2F236CE3B5C0}" type="presParOf" srcId="{4CDECAA1-F04E-4EC4-8BE7-48D0C02D71CD}" destId="{6965701C-B86E-4DCC-9103-8050B356A6FF}"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794215C-5496-41AE-89C8-B65E6644AD3D}" type="doc">
      <dgm:prSet loTypeId="urn:microsoft.com/office/officeart/2005/8/layout/radial2" loCatId="relationship" qsTypeId="urn:microsoft.com/office/officeart/2005/8/quickstyle/simple1" qsCatId="simple" csTypeId="urn:microsoft.com/office/officeart/2005/8/colors/accent1_2" csCatId="accent1" phldr="1"/>
      <dgm:spPr/>
      <dgm:t>
        <a:bodyPr/>
        <a:lstStyle/>
        <a:p>
          <a:endParaRPr lang="hr-HR"/>
        </a:p>
      </dgm:t>
    </dgm:pt>
    <dgm:pt modelId="{C8321505-ED92-415E-B795-7AD37BC647BF}">
      <dgm:prSet custT="1"/>
      <dgm:spPr>
        <a:solidFill>
          <a:srgbClr val="114B87"/>
        </a:solidFill>
      </dgm:spPr>
      <dgm:t>
        <a:bodyPr/>
        <a:lstStyle/>
        <a:p>
          <a:r>
            <a:rPr lang="hr-HR" sz="1600" dirty="0">
              <a:latin typeface="Arial" panose="020B0604020202020204" pitchFamily="34" charset="0"/>
              <a:cs typeface="Arial" panose="020B0604020202020204" pitchFamily="34" charset="0"/>
            </a:rPr>
            <a:t>Europski poljoprivredni fond za ruralni razvoj </a:t>
          </a:r>
        </a:p>
      </dgm:t>
    </dgm:pt>
    <dgm:pt modelId="{F283FDCF-4062-4E8B-8EDE-991812302CF8}" type="parTrans" cxnId="{510DEEA0-65D3-44F1-8BC6-7E4FC929F02C}">
      <dgm:prSet/>
      <dgm:spPr/>
      <dgm:t>
        <a:bodyPr/>
        <a:lstStyle/>
        <a:p>
          <a:endParaRPr lang="hr-HR"/>
        </a:p>
      </dgm:t>
    </dgm:pt>
    <dgm:pt modelId="{E3080DC4-8E98-4F81-BAB9-E6A7A0901CB1}" type="sibTrans" cxnId="{510DEEA0-65D3-44F1-8BC6-7E4FC929F02C}">
      <dgm:prSet/>
      <dgm:spPr/>
      <dgm:t>
        <a:bodyPr/>
        <a:lstStyle/>
        <a:p>
          <a:endParaRPr lang="hr-HR"/>
        </a:p>
      </dgm:t>
    </dgm:pt>
    <dgm:pt modelId="{B2B83384-0B2D-4918-A33C-78A6D6BDAD49}">
      <dgm:prSet custT="1"/>
      <dgm:spPr>
        <a:solidFill>
          <a:srgbClr val="114B87"/>
        </a:solidFill>
      </dgm:spPr>
      <dgm:t>
        <a:bodyPr/>
        <a:lstStyle/>
        <a:p>
          <a:r>
            <a:rPr lang="hr-HR" sz="1600" dirty="0">
              <a:latin typeface="Arial" panose="020B0604020202020204" pitchFamily="34" charset="0"/>
              <a:cs typeface="Arial" panose="020B0604020202020204" pitchFamily="34" charset="0"/>
            </a:rPr>
            <a:t>EIP-AGRI; Obzor 2020</a:t>
          </a:r>
        </a:p>
      </dgm:t>
    </dgm:pt>
    <dgm:pt modelId="{23931FDA-1069-4AD7-B576-854A14B268B9}" type="parTrans" cxnId="{C1C8F12C-A7C7-4108-8A4C-FDB583B8DABA}">
      <dgm:prSet/>
      <dgm:spPr/>
      <dgm:t>
        <a:bodyPr/>
        <a:lstStyle/>
        <a:p>
          <a:endParaRPr lang="hr-HR"/>
        </a:p>
      </dgm:t>
    </dgm:pt>
    <dgm:pt modelId="{F2228DD1-2E63-4B6F-9391-DB14DC1E1993}" type="sibTrans" cxnId="{C1C8F12C-A7C7-4108-8A4C-FDB583B8DABA}">
      <dgm:prSet/>
      <dgm:spPr/>
      <dgm:t>
        <a:bodyPr/>
        <a:lstStyle/>
        <a:p>
          <a:endParaRPr lang="hr-HR"/>
        </a:p>
      </dgm:t>
    </dgm:pt>
    <dgm:pt modelId="{8C739778-5A84-435F-A0EB-2C84F7BFD44C}">
      <dgm:prSet custT="1"/>
      <dgm:spPr>
        <a:solidFill>
          <a:srgbClr val="114B87"/>
        </a:solidFill>
      </dgm:spPr>
      <dgm:t>
        <a:bodyPr/>
        <a:lstStyle/>
        <a:p>
          <a:r>
            <a:rPr lang="hr-HR" sz="1600" dirty="0">
              <a:latin typeface="Arial" panose="020B0604020202020204" pitchFamily="34" charset="0"/>
              <a:cs typeface="Arial" panose="020B0604020202020204" pitchFamily="34" charset="0"/>
            </a:rPr>
            <a:t>ESIF                2021. – 2027.</a:t>
          </a:r>
        </a:p>
      </dgm:t>
    </dgm:pt>
    <dgm:pt modelId="{1003C649-1AF7-4BB8-AE8A-6BD67C9FA7AD}" type="parTrans" cxnId="{79861865-6F75-45CA-BE27-A50B0430D387}">
      <dgm:prSet/>
      <dgm:spPr/>
      <dgm:t>
        <a:bodyPr/>
        <a:lstStyle/>
        <a:p>
          <a:endParaRPr lang="hr-HR"/>
        </a:p>
      </dgm:t>
    </dgm:pt>
    <dgm:pt modelId="{2B460ABB-E5B7-4C30-8537-68F13AFF651A}" type="sibTrans" cxnId="{79861865-6F75-45CA-BE27-A50B0430D387}">
      <dgm:prSet/>
      <dgm:spPr/>
      <dgm:t>
        <a:bodyPr/>
        <a:lstStyle/>
        <a:p>
          <a:endParaRPr lang="hr-HR"/>
        </a:p>
      </dgm:t>
    </dgm:pt>
    <dgm:pt modelId="{CE1E9BB9-4D45-40D2-B7AA-E188A88E838D}">
      <dgm:prSet custT="1"/>
      <dgm:spPr>
        <a:solidFill>
          <a:srgbClr val="114B87"/>
        </a:solidFill>
      </dgm:spPr>
      <dgm:t>
        <a:bodyPr/>
        <a:lstStyle/>
        <a:p>
          <a:r>
            <a:rPr lang="hr-HR" sz="1600">
              <a:latin typeface="Arial" panose="020B0604020202020204" pitchFamily="34" charset="0"/>
              <a:cs typeface="Arial" panose="020B0604020202020204" pitchFamily="34" charset="0"/>
            </a:rPr>
            <a:t>Drugi izvori financiranja</a:t>
          </a:r>
        </a:p>
      </dgm:t>
    </dgm:pt>
    <dgm:pt modelId="{2D51601A-4B16-4170-9F51-0AE993C64D22}" type="parTrans" cxnId="{48F1DB68-8B9D-4E22-ACFD-273BF2F2AA52}">
      <dgm:prSet/>
      <dgm:spPr/>
      <dgm:t>
        <a:bodyPr/>
        <a:lstStyle/>
        <a:p>
          <a:endParaRPr lang="hr-HR"/>
        </a:p>
      </dgm:t>
    </dgm:pt>
    <dgm:pt modelId="{844BC106-69F8-4606-8AFB-16158E9DB3CC}" type="sibTrans" cxnId="{48F1DB68-8B9D-4E22-ACFD-273BF2F2AA52}">
      <dgm:prSet/>
      <dgm:spPr/>
      <dgm:t>
        <a:bodyPr/>
        <a:lstStyle/>
        <a:p>
          <a:endParaRPr lang="hr-HR"/>
        </a:p>
      </dgm:t>
    </dgm:pt>
    <dgm:pt modelId="{165D7D61-5703-472C-AA13-D0D74FF895FC}" type="pres">
      <dgm:prSet presAssocID="{7794215C-5496-41AE-89C8-B65E6644AD3D}" presName="composite" presStyleCnt="0">
        <dgm:presLayoutVars>
          <dgm:chMax val="5"/>
          <dgm:dir/>
          <dgm:animLvl val="ctr"/>
          <dgm:resizeHandles val="exact"/>
        </dgm:presLayoutVars>
      </dgm:prSet>
      <dgm:spPr/>
    </dgm:pt>
    <dgm:pt modelId="{B3F2C9D5-BF4D-4384-96F6-C4EC2CE70BC1}" type="pres">
      <dgm:prSet presAssocID="{7794215C-5496-41AE-89C8-B65E6644AD3D}" presName="cycle" presStyleCnt="0"/>
      <dgm:spPr/>
    </dgm:pt>
    <dgm:pt modelId="{49966D32-CFA3-40AC-BD5A-AD7FEC8E1FAB}" type="pres">
      <dgm:prSet presAssocID="{7794215C-5496-41AE-89C8-B65E6644AD3D}" presName="centerShape" presStyleCnt="0"/>
      <dgm:spPr/>
    </dgm:pt>
    <dgm:pt modelId="{433B974D-040C-44C9-B439-C929F3C4A930}" type="pres">
      <dgm:prSet presAssocID="{7794215C-5496-41AE-89C8-B65E6644AD3D}" presName="connSite" presStyleLbl="node1" presStyleIdx="0" presStyleCnt="5"/>
      <dgm:spPr/>
    </dgm:pt>
    <dgm:pt modelId="{6FA42A88-1B9B-427A-B175-409404CF3E7D}" type="pres">
      <dgm:prSet presAssocID="{7794215C-5496-41AE-89C8-B65E6644AD3D}" presName="visible" presStyleLbl="node1" presStyleIdx="0" presStyleCnt="5"/>
      <dgm:spPr/>
    </dgm:pt>
    <dgm:pt modelId="{64396312-6D16-4BE2-AFEE-94E669C2E5F7}" type="pres">
      <dgm:prSet presAssocID="{F283FDCF-4062-4E8B-8EDE-991812302CF8}" presName="Name25" presStyleLbl="parChTrans1D1" presStyleIdx="0" presStyleCnt="4"/>
      <dgm:spPr/>
    </dgm:pt>
    <dgm:pt modelId="{6E0C9D90-64DF-47B7-B197-8C4B437B25A2}" type="pres">
      <dgm:prSet presAssocID="{C8321505-ED92-415E-B795-7AD37BC647BF}" presName="node" presStyleCnt="0"/>
      <dgm:spPr/>
    </dgm:pt>
    <dgm:pt modelId="{63464C2C-35B3-4BA0-B664-49844989EABA}" type="pres">
      <dgm:prSet presAssocID="{C8321505-ED92-415E-B795-7AD37BC647BF}" presName="parentNode" presStyleLbl="node1" presStyleIdx="1" presStyleCnt="5" custScaleX="257762" custScaleY="134138" custLinFactX="60449" custLinFactNeighborX="100000" custLinFactNeighborY="22285">
        <dgm:presLayoutVars>
          <dgm:chMax val="1"/>
          <dgm:bulletEnabled val="1"/>
        </dgm:presLayoutVars>
      </dgm:prSet>
      <dgm:spPr/>
    </dgm:pt>
    <dgm:pt modelId="{1AEE7D49-B7CF-4901-930B-4EF172FA46C4}" type="pres">
      <dgm:prSet presAssocID="{C8321505-ED92-415E-B795-7AD37BC647BF}" presName="childNode" presStyleLbl="revTx" presStyleIdx="0" presStyleCnt="0">
        <dgm:presLayoutVars>
          <dgm:bulletEnabled val="1"/>
        </dgm:presLayoutVars>
      </dgm:prSet>
      <dgm:spPr/>
    </dgm:pt>
    <dgm:pt modelId="{07CC577B-CF8E-431C-A34E-907661A2322B}" type="pres">
      <dgm:prSet presAssocID="{23931FDA-1069-4AD7-B576-854A14B268B9}" presName="Name25" presStyleLbl="parChTrans1D1" presStyleIdx="1" presStyleCnt="4"/>
      <dgm:spPr/>
    </dgm:pt>
    <dgm:pt modelId="{5AC50309-F62D-4DE1-A22D-8BBAEFC4F3AC}" type="pres">
      <dgm:prSet presAssocID="{B2B83384-0B2D-4918-A33C-78A6D6BDAD49}" presName="node" presStyleCnt="0"/>
      <dgm:spPr/>
    </dgm:pt>
    <dgm:pt modelId="{BEACA44F-4A99-4209-88EB-66F0C1612361}" type="pres">
      <dgm:prSet presAssocID="{B2B83384-0B2D-4918-A33C-78A6D6BDAD49}" presName="parentNode" presStyleLbl="node1" presStyleIdx="2" presStyleCnt="5" custScaleX="257762" custScaleY="122353" custLinFactX="58525" custLinFactNeighborX="100000" custLinFactNeighborY="17151">
        <dgm:presLayoutVars>
          <dgm:chMax val="1"/>
          <dgm:bulletEnabled val="1"/>
        </dgm:presLayoutVars>
      </dgm:prSet>
      <dgm:spPr/>
    </dgm:pt>
    <dgm:pt modelId="{DDE9B6A1-D364-488A-B31B-A69478E8B8BD}" type="pres">
      <dgm:prSet presAssocID="{B2B83384-0B2D-4918-A33C-78A6D6BDAD49}" presName="childNode" presStyleLbl="revTx" presStyleIdx="0" presStyleCnt="0">
        <dgm:presLayoutVars>
          <dgm:bulletEnabled val="1"/>
        </dgm:presLayoutVars>
      </dgm:prSet>
      <dgm:spPr/>
    </dgm:pt>
    <dgm:pt modelId="{73B26940-FB58-4FE5-A239-6A6F1962D05C}" type="pres">
      <dgm:prSet presAssocID="{1003C649-1AF7-4BB8-AE8A-6BD67C9FA7AD}" presName="Name25" presStyleLbl="parChTrans1D1" presStyleIdx="2" presStyleCnt="4"/>
      <dgm:spPr/>
    </dgm:pt>
    <dgm:pt modelId="{B3197719-5497-4E6F-BA50-44A74FD84805}" type="pres">
      <dgm:prSet presAssocID="{8C739778-5A84-435F-A0EB-2C84F7BFD44C}" presName="node" presStyleCnt="0"/>
      <dgm:spPr/>
    </dgm:pt>
    <dgm:pt modelId="{5426A444-739D-4EBB-AB99-BFEB86FB8EB4}" type="pres">
      <dgm:prSet presAssocID="{8C739778-5A84-435F-A0EB-2C84F7BFD44C}" presName="parentNode" presStyleLbl="node1" presStyleIdx="3" presStyleCnt="5" custScaleX="257762" custScaleY="122353" custLinFactX="65575" custLinFactNeighborX="100000" custLinFactNeighborY="-12679">
        <dgm:presLayoutVars>
          <dgm:chMax val="1"/>
          <dgm:bulletEnabled val="1"/>
        </dgm:presLayoutVars>
      </dgm:prSet>
      <dgm:spPr/>
    </dgm:pt>
    <dgm:pt modelId="{5241BD2C-7DF0-4F5C-AFD7-BB83FBFA14FD}" type="pres">
      <dgm:prSet presAssocID="{8C739778-5A84-435F-A0EB-2C84F7BFD44C}" presName="childNode" presStyleLbl="revTx" presStyleIdx="0" presStyleCnt="0">
        <dgm:presLayoutVars>
          <dgm:bulletEnabled val="1"/>
        </dgm:presLayoutVars>
      </dgm:prSet>
      <dgm:spPr/>
    </dgm:pt>
    <dgm:pt modelId="{A9FDDB3F-83A0-418E-9018-AFA8DE001E05}" type="pres">
      <dgm:prSet presAssocID="{2D51601A-4B16-4170-9F51-0AE993C64D22}" presName="Name25" presStyleLbl="parChTrans1D1" presStyleIdx="3" presStyleCnt="4"/>
      <dgm:spPr/>
    </dgm:pt>
    <dgm:pt modelId="{7D61600B-84B8-4BC2-BB5B-0734B149F902}" type="pres">
      <dgm:prSet presAssocID="{CE1E9BB9-4D45-40D2-B7AA-E188A88E838D}" presName="node" presStyleCnt="0"/>
      <dgm:spPr/>
    </dgm:pt>
    <dgm:pt modelId="{4AF39866-1F6F-4D33-A0AD-4BB0C8C657D8}" type="pres">
      <dgm:prSet presAssocID="{CE1E9BB9-4D45-40D2-B7AA-E188A88E838D}" presName="parentNode" presStyleLbl="node1" presStyleIdx="4" presStyleCnt="5" custScaleX="257762" custScaleY="122353" custLinFactX="39583" custLinFactNeighborX="100000" custLinFactNeighborY="-32496">
        <dgm:presLayoutVars>
          <dgm:chMax val="1"/>
          <dgm:bulletEnabled val="1"/>
        </dgm:presLayoutVars>
      </dgm:prSet>
      <dgm:spPr/>
    </dgm:pt>
    <dgm:pt modelId="{E3689FBE-C1FD-4266-953D-31A03DDAC398}" type="pres">
      <dgm:prSet presAssocID="{CE1E9BB9-4D45-40D2-B7AA-E188A88E838D}" presName="childNode" presStyleLbl="revTx" presStyleIdx="0" presStyleCnt="0">
        <dgm:presLayoutVars>
          <dgm:bulletEnabled val="1"/>
        </dgm:presLayoutVars>
      </dgm:prSet>
      <dgm:spPr/>
    </dgm:pt>
  </dgm:ptLst>
  <dgm:cxnLst>
    <dgm:cxn modelId="{C1C8F12C-A7C7-4108-8A4C-FDB583B8DABA}" srcId="{7794215C-5496-41AE-89C8-B65E6644AD3D}" destId="{B2B83384-0B2D-4918-A33C-78A6D6BDAD49}" srcOrd="1" destOrd="0" parTransId="{23931FDA-1069-4AD7-B576-854A14B268B9}" sibTransId="{F2228DD1-2E63-4B6F-9391-DB14DC1E1993}"/>
    <dgm:cxn modelId="{4D208D5D-A29A-4643-9AB1-679BE252E948}" type="presOf" srcId="{C8321505-ED92-415E-B795-7AD37BC647BF}" destId="{63464C2C-35B3-4BA0-B664-49844989EABA}" srcOrd="0" destOrd="0" presId="urn:microsoft.com/office/officeart/2005/8/layout/radial2"/>
    <dgm:cxn modelId="{34F8AB43-81E3-41FA-98F3-91A7A167EEFA}" type="presOf" srcId="{F283FDCF-4062-4E8B-8EDE-991812302CF8}" destId="{64396312-6D16-4BE2-AFEE-94E669C2E5F7}" srcOrd="0" destOrd="0" presId="urn:microsoft.com/office/officeart/2005/8/layout/radial2"/>
    <dgm:cxn modelId="{79861865-6F75-45CA-BE27-A50B0430D387}" srcId="{7794215C-5496-41AE-89C8-B65E6644AD3D}" destId="{8C739778-5A84-435F-A0EB-2C84F7BFD44C}" srcOrd="2" destOrd="0" parTransId="{1003C649-1AF7-4BB8-AE8A-6BD67C9FA7AD}" sibTransId="{2B460ABB-E5B7-4C30-8537-68F13AFF651A}"/>
    <dgm:cxn modelId="{B66FA746-15CB-4843-BC0D-9DD96DEE7843}" type="presOf" srcId="{8C739778-5A84-435F-A0EB-2C84F7BFD44C}" destId="{5426A444-739D-4EBB-AB99-BFEB86FB8EB4}" srcOrd="0" destOrd="0" presId="urn:microsoft.com/office/officeart/2005/8/layout/radial2"/>
    <dgm:cxn modelId="{48F1DB68-8B9D-4E22-ACFD-273BF2F2AA52}" srcId="{7794215C-5496-41AE-89C8-B65E6644AD3D}" destId="{CE1E9BB9-4D45-40D2-B7AA-E188A88E838D}" srcOrd="3" destOrd="0" parTransId="{2D51601A-4B16-4170-9F51-0AE993C64D22}" sibTransId="{844BC106-69F8-4606-8AFB-16158E9DB3CC}"/>
    <dgm:cxn modelId="{A790555A-F275-4284-B1BD-F5D6A39D3EC1}" type="presOf" srcId="{1003C649-1AF7-4BB8-AE8A-6BD67C9FA7AD}" destId="{73B26940-FB58-4FE5-A239-6A6F1962D05C}" srcOrd="0" destOrd="0" presId="urn:microsoft.com/office/officeart/2005/8/layout/radial2"/>
    <dgm:cxn modelId="{06BFE28C-3F9A-477F-B146-161BDA6BA38C}" type="presOf" srcId="{B2B83384-0B2D-4918-A33C-78A6D6BDAD49}" destId="{BEACA44F-4A99-4209-88EB-66F0C1612361}" srcOrd="0" destOrd="0" presId="urn:microsoft.com/office/officeart/2005/8/layout/radial2"/>
    <dgm:cxn modelId="{86DC2798-C659-4B4E-9AB7-D9C896A72BC4}" type="presOf" srcId="{7794215C-5496-41AE-89C8-B65E6644AD3D}" destId="{165D7D61-5703-472C-AA13-D0D74FF895FC}" srcOrd="0" destOrd="0" presId="urn:microsoft.com/office/officeart/2005/8/layout/radial2"/>
    <dgm:cxn modelId="{510DEEA0-65D3-44F1-8BC6-7E4FC929F02C}" srcId="{7794215C-5496-41AE-89C8-B65E6644AD3D}" destId="{C8321505-ED92-415E-B795-7AD37BC647BF}" srcOrd="0" destOrd="0" parTransId="{F283FDCF-4062-4E8B-8EDE-991812302CF8}" sibTransId="{E3080DC4-8E98-4F81-BAB9-E6A7A0901CB1}"/>
    <dgm:cxn modelId="{A1CE15D1-2E29-4201-97E4-4CDFCA8DF2D6}" type="presOf" srcId="{2D51601A-4B16-4170-9F51-0AE993C64D22}" destId="{A9FDDB3F-83A0-418E-9018-AFA8DE001E05}" srcOrd="0" destOrd="0" presId="urn:microsoft.com/office/officeart/2005/8/layout/radial2"/>
    <dgm:cxn modelId="{03B00FE1-37A7-4619-8DB6-3B2BD9DA058F}" type="presOf" srcId="{CE1E9BB9-4D45-40D2-B7AA-E188A88E838D}" destId="{4AF39866-1F6F-4D33-A0AD-4BB0C8C657D8}" srcOrd="0" destOrd="0" presId="urn:microsoft.com/office/officeart/2005/8/layout/radial2"/>
    <dgm:cxn modelId="{703DC6EC-9321-496A-9822-DF4993CF8ADC}" type="presOf" srcId="{23931FDA-1069-4AD7-B576-854A14B268B9}" destId="{07CC577B-CF8E-431C-A34E-907661A2322B}" srcOrd="0" destOrd="0" presId="urn:microsoft.com/office/officeart/2005/8/layout/radial2"/>
    <dgm:cxn modelId="{21B95D23-55F7-44D0-B140-A7D6C3533AD0}" type="presParOf" srcId="{165D7D61-5703-472C-AA13-D0D74FF895FC}" destId="{B3F2C9D5-BF4D-4384-96F6-C4EC2CE70BC1}" srcOrd="0" destOrd="0" presId="urn:microsoft.com/office/officeart/2005/8/layout/radial2"/>
    <dgm:cxn modelId="{42DC86BF-F928-4134-A0EE-5471BB743142}" type="presParOf" srcId="{B3F2C9D5-BF4D-4384-96F6-C4EC2CE70BC1}" destId="{49966D32-CFA3-40AC-BD5A-AD7FEC8E1FAB}" srcOrd="0" destOrd="0" presId="urn:microsoft.com/office/officeart/2005/8/layout/radial2"/>
    <dgm:cxn modelId="{268E97E4-5A95-4D0D-891F-EC1C17DC9445}" type="presParOf" srcId="{49966D32-CFA3-40AC-BD5A-AD7FEC8E1FAB}" destId="{433B974D-040C-44C9-B439-C929F3C4A930}" srcOrd="0" destOrd="0" presId="urn:microsoft.com/office/officeart/2005/8/layout/radial2"/>
    <dgm:cxn modelId="{92CD6714-C5E7-4E39-BC6D-B4FDEB3304E3}" type="presParOf" srcId="{49966D32-CFA3-40AC-BD5A-AD7FEC8E1FAB}" destId="{6FA42A88-1B9B-427A-B175-409404CF3E7D}" srcOrd="1" destOrd="0" presId="urn:microsoft.com/office/officeart/2005/8/layout/radial2"/>
    <dgm:cxn modelId="{376BB5C8-95AD-4333-A158-C6D4CD46A04C}" type="presParOf" srcId="{B3F2C9D5-BF4D-4384-96F6-C4EC2CE70BC1}" destId="{64396312-6D16-4BE2-AFEE-94E669C2E5F7}" srcOrd="1" destOrd="0" presId="urn:microsoft.com/office/officeart/2005/8/layout/radial2"/>
    <dgm:cxn modelId="{D75D3123-C6FB-46A1-8853-7D31CBE80675}" type="presParOf" srcId="{B3F2C9D5-BF4D-4384-96F6-C4EC2CE70BC1}" destId="{6E0C9D90-64DF-47B7-B197-8C4B437B25A2}" srcOrd="2" destOrd="0" presId="urn:microsoft.com/office/officeart/2005/8/layout/radial2"/>
    <dgm:cxn modelId="{896025EF-BAA1-46BF-81DB-D2965011F61D}" type="presParOf" srcId="{6E0C9D90-64DF-47B7-B197-8C4B437B25A2}" destId="{63464C2C-35B3-4BA0-B664-49844989EABA}" srcOrd="0" destOrd="0" presId="urn:microsoft.com/office/officeart/2005/8/layout/radial2"/>
    <dgm:cxn modelId="{1F98A580-48E7-4AA5-B552-660CC5101885}" type="presParOf" srcId="{6E0C9D90-64DF-47B7-B197-8C4B437B25A2}" destId="{1AEE7D49-B7CF-4901-930B-4EF172FA46C4}" srcOrd="1" destOrd="0" presId="urn:microsoft.com/office/officeart/2005/8/layout/radial2"/>
    <dgm:cxn modelId="{DA0B09E1-F3E5-4021-BE5D-B39767626954}" type="presParOf" srcId="{B3F2C9D5-BF4D-4384-96F6-C4EC2CE70BC1}" destId="{07CC577B-CF8E-431C-A34E-907661A2322B}" srcOrd="3" destOrd="0" presId="urn:microsoft.com/office/officeart/2005/8/layout/radial2"/>
    <dgm:cxn modelId="{E92B0162-EB8D-498A-8257-A9C3C584E4C1}" type="presParOf" srcId="{B3F2C9D5-BF4D-4384-96F6-C4EC2CE70BC1}" destId="{5AC50309-F62D-4DE1-A22D-8BBAEFC4F3AC}" srcOrd="4" destOrd="0" presId="urn:microsoft.com/office/officeart/2005/8/layout/radial2"/>
    <dgm:cxn modelId="{BE007455-EA19-4337-8AD9-DEA832E5D1B7}" type="presParOf" srcId="{5AC50309-F62D-4DE1-A22D-8BBAEFC4F3AC}" destId="{BEACA44F-4A99-4209-88EB-66F0C1612361}" srcOrd="0" destOrd="0" presId="urn:microsoft.com/office/officeart/2005/8/layout/radial2"/>
    <dgm:cxn modelId="{8F272DFB-1B95-4DD3-A6A9-5C9D63254DAC}" type="presParOf" srcId="{5AC50309-F62D-4DE1-A22D-8BBAEFC4F3AC}" destId="{DDE9B6A1-D364-488A-B31B-A69478E8B8BD}" srcOrd="1" destOrd="0" presId="urn:microsoft.com/office/officeart/2005/8/layout/radial2"/>
    <dgm:cxn modelId="{B954A5B0-AF67-49D6-891F-FE52BAF1DE26}" type="presParOf" srcId="{B3F2C9D5-BF4D-4384-96F6-C4EC2CE70BC1}" destId="{73B26940-FB58-4FE5-A239-6A6F1962D05C}" srcOrd="5" destOrd="0" presId="urn:microsoft.com/office/officeart/2005/8/layout/radial2"/>
    <dgm:cxn modelId="{FF819EAA-EC03-491E-9D08-F637678AF59E}" type="presParOf" srcId="{B3F2C9D5-BF4D-4384-96F6-C4EC2CE70BC1}" destId="{B3197719-5497-4E6F-BA50-44A74FD84805}" srcOrd="6" destOrd="0" presId="urn:microsoft.com/office/officeart/2005/8/layout/radial2"/>
    <dgm:cxn modelId="{F1B2F56F-86A9-49DA-BF0F-190400C95688}" type="presParOf" srcId="{B3197719-5497-4E6F-BA50-44A74FD84805}" destId="{5426A444-739D-4EBB-AB99-BFEB86FB8EB4}" srcOrd="0" destOrd="0" presId="urn:microsoft.com/office/officeart/2005/8/layout/radial2"/>
    <dgm:cxn modelId="{40FAF92B-83F8-470C-A550-FA5BDB198BFB}" type="presParOf" srcId="{B3197719-5497-4E6F-BA50-44A74FD84805}" destId="{5241BD2C-7DF0-4F5C-AFD7-BB83FBFA14FD}" srcOrd="1" destOrd="0" presId="urn:microsoft.com/office/officeart/2005/8/layout/radial2"/>
    <dgm:cxn modelId="{60136325-2E71-433F-A1F5-D219AF933C9B}" type="presParOf" srcId="{B3F2C9D5-BF4D-4384-96F6-C4EC2CE70BC1}" destId="{A9FDDB3F-83A0-418E-9018-AFA8DE001E05}" srcOrd="7" destOrd="0" presId="urn:microsoft.com/office/officeart/2005/8/layout/radial2"/>
    <dgm:cxn modelId="{9D669011-17F1-449D-A479-752E6E633999}" type="presParOf" srcId="{B3F2C9D5-BF4D-4384-96F6-C4EC2CE70BC1}" destId="{7D61600B-84B8-4BC2-BB5B-0734B149F902}" srcOrd="8" destOrd="0" presId="urn:microsoft.com/office/officeart/2005/8/layout/radial2"/>
    <dgm:cxn modelId="{CAE1CDF4-CB9B-44B7-BE17-D96DA8D3D0DD}" type="presParOf" srcId="{7D61600B-84B8-4BC2-BB5B-0734B149F902}" destId="{4AF39866-1F6F-4D33-A0AD-4BB0C8C657D8}" srcOrd="0" destOrd="0" presId="urn:microsoft.com/office/officeart/2005/8/layout/radial2"/>
    <dgm:cxn modelId="{ED2F09DA-4416-4A79-AAAE-16A0FE70C61B}" type="presParOf" srcId="{7D61600B-84B8-4BC2-BB5B-0734B149F902}" destId="{E3689FBE-C1FD-4266-953D-31A03DDAC398}" srcOrd="1" destOrd="0" presId="urn:microsoft.com/office/officeart/2005/8/layout/radial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CD7A62CC-2160-41D0-A883-7D8AFB55D5E1}" type="doc">
      <dgm:prSet loTypeId="urn:microsoft.com/office/officeart/2005/8/layout/vList6" loCatId="process" qsTypeId="urn:microsoft.com/office/officeart/2005/8/quickstyle/simple1" qsCatId="simple" csTypeId="urn:microsoft.com/office/officeart/2005/8/colors/accent1_2" csCatId="accent1" phldr="1"/>
      <dgm:spPr/>
      <dgm:t>
        <a:bodyPr/>
        <a:lstStyle/>
        <a:p>
          <a:endParaRPr lang="hr-HR"/>
        </a:p>
      </dgm:t>
    </dgm:pt>
    <dgm:pt modelId="{9ED7870E-0CF8-4D74-8873-88B3FE22196D}">
      <dgm:prSet custT="1"/>
      <dgm:spPr>
        <a:solidFill>
          <a:srgbClr val="114B87"/>
        </a:solidFill>
      </dgm:spPr>
      <dgm:t>
        <a:bodyPr/>
        <a:lstStyle/>
        <a:p>
          <a:r>
            <a:rPr lang="hr-HR" sz="3200" dirty="0">
              <a:latin typeface="Arial" panose="020B0604020202020204" pitchFamily="34" charset="0"/>
              <a:cs typeface="Arial" panose="020B0604020202020204" pitchFamily="34" charset="0"/>
            </a:rPr>
            <a:t>LAG-ovi</a:t>
          </a:r>
        </a:p>
      </dgm:t>
    </dgm:pt>
    <dgm:pt modelId="{9AC75EFE-69B4-483D-94E5-A4F7F870E390}" type="parTrans" cxnId="{CB3DEF5D-A0FE-4190-A1AA-9CBFC73BB9A9}">
      <dgm:prSet/>
      <dgm:spPr/>
      <dgm:t>
        <a:bodyPr/>
        <a:lstStyle/>
        <a:p>
          <a:endParaRPr lang="hr-HR"/>
        </a:p>
      </dgm:t>
    </dgm:pt>
    <dgm:pt modelId="{641E0562-CCC5-4447-91BF-D00E0A806359}" type="sibTrans" cxnId="{CB3DEF5D-A0FE-4190-A1AA-9CBFC73BB9A9}">
      <dgm:prSet/>
      <dgm:spPr/>
      <dgm:t>
        <a:bodyPr/>
        <a:lstStyle/>
        <a:p>
          <a:endParaRPr lang="hr-HR"/>
        </a:p>
      </dgm:t>
    </dgm:pt>
    <dgm:pt modelId="{CA95EC74-678B-4733-B71E-B0C2E4D2306C}" type="pres">
      <dgm:prSet presAssocID="{CD7A62CC-2160-41D0-A883-7D8AFB55D5E1}" presName="Name0" presStyleCnt="0">
        <dgm:presLayoutVars>
          <dgm:dir/>
          <dgm:animLvl val="lvl"/>
          <dgm:resizeHandles/>
        </dgm:presLayoutVars>
      </dgm:prSet>
      <dgm:spPr/>
    </dgm:pt>
    <dgm:pt modelId="{9579798D-F202-4FF8-95EC-F7ABA8A9AA27}" type="pres">
      <dgm:prSet presAssocID="{9ED7870E-0CF8-4D74-8873-88B3FE22196D}" presName="linNode" presStyleCnt="0"/>
      <dgm:spPr/>
    </dgm:pt>
    <dgm:pt modelId="{C3546CB5-7F08-4E8E-AB65-E8777F5E47B0}" type="pres">
      <dgm:prSet presAssocID="{9ED7870E-0CF8-4D74-8873-88B3FE22196D}" presName="parentShp" presStyleLbl="node1" presStyleIdx="0" presStyleCnt="1" custScaleX="83064">
        <dgm:presLayoutVars>
          <dgm:bulletEnabled val="1"/>
        </dgm:presLayoutVars>
      </dgm:prSet>
      <dgm:spPr/>
    </dgm:pt>
    <dgm:pt modelId="{2EE1A865-050A-46B8-9FEE-41397FB1A633}" type="pres">
      <dgm:prSet presAssocID="{9ED7870E-0CF8-4D74-8873-88B3FE22196D}" presName="childShp" presStyleLbl="bgAccFollowNode1" presStyleIdx="0" presStyleCnt="1" custScaleX="113215">
        <dgm:presLayoutVars>
          <dgm:bulletEnabled val="1"/>
        </dgm:presLayoutVars>
      </dgm:prSet>
      <dgm:spPr/>
    </dgm:pt>
  </dgm:ptLst>
  <dgm:cxnLst>
    <dgm:cxn modelId="{CB3DEF5D-A0FE-4190-A1AA-9CBFC73BB9A9}" srcId="{CD7A62CC-2160-41D0-A883-7D8AFB55D5E1}" destId="{9ED7870E-0CF8-4D74-8873-88B3FE22196D}" srcOrd="0" destOrd="0" parTransId="{9AC75EFE-69B4-483D-94E5-A4F7F870E390}" sibTransId="{641E0562-CCC5-4447-91BF-D00E0A806359}"/>
    <dgm:cxn modelId="{429084B7-B0DE-43F4-BDE1-2EA2F87410D0}" type="presOf" srcId="{9ED7870E-0CF8-4D74-8873-88B3FE22196D}" destId="{C3546CB5-7F08-4E8E-AB65-E8777F5E47B0}" srcOrd="0" destOrd="0" presId="urn:microsoft.com/office/officeart/2005/8/layout/vList6"/>
    <dgm:cxn modelId="{16B7A8E1-E5C8-443D-B8A7-B3BB617ACF59}" type="presOf" srcId="{CD7A62CC-2160-41D0-A883-7D8AFB55D5E1}" destId="{CA95EC74-678B-4733-B71E-B0C2E4D2306C}" srcOrd="0" destOrd="0" presId="urn:microsoft.com/office/officeart/2005/8/layout/vList6"/>
    <dgm:cxn modelId="{E68A179D-0E8D-4FBB-AE40-52C3FC862B53}" type="presParOf" srcId="{CA95EC74-678B-4733-B71E-B0C2E4D2306C}" destId="{9579798D-F202-4FF8-95EC-F7ABA8A9AA27}" srcOrd="0" destOrd="0" presId="urn:microsoft.com/office/officeart/2005/8/layout/vList6"/>
    <dgm:cxn modelId="{5FC6010F-06BE-4D9D-9927-5DE37A0D6A92}" type="presParOf" srcId="{9579798D-F202-4FF8-95EC-F7ABA8A9AA27}" destId="{C3546CB5-7F08-4E8E-AB65-E8777F5E47B0}" srcOrd="0" destOrd="0" presId="urn:microsoft.com/office/officeart/2005/8/layout/vList6"/>
    <dgm:cxn modelId="{96747F63-8038-42BD-AC1E-580A259BE0D2}" type="presParOf" srcId="{9579798D-F202-4FF8-95EC-F7ABA8A9AA27}" destId="{2EE1A865-050A-46B8-9FEE-41397FB1A633}" srcOrd="1" destOrd="0" presId="urn:microsoft.com/office/officeart/2005/8/layout/vList6"/>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095C518A-E96A-457D-92C3-DD73F53C4D4C}"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hr-HR"/>
        </a:p>
      </dgm:t>
    </dgm:pt>
    <dgm:pt modelId="{5C10A406-5E23-4256-8795-97310EACE413}">
      <dgm:prSet custT="1"/>
      <dgm:spPr>
        <a:solidFill>
          <a:srgbClr val="114B87"/>
        </a:solidFill>
      </dgm:spPr>
      <dgm:t>
        <a:bodyPr/>
        <a:lstStyle/>
        <a:p>
          <a:r>
            <a:rPr lang="hr-HR" sz="2400">
              <a:latin typeface="Arial" panose="020B0604020202020204" pitchFamily="34" charset="0"/>
              <a:cs typeface="Arial" panose="020B0604020202020204" pitchFamily="34" charset="0"/>
            </a:rPr>
            <a:t>Definicija</a:t>
          </a:r>
        </a:p>
      </dgm:t>
    </dgm:pt>
    <dgm:pt modelId="{889D5178-C404-4410-956E-A35603B8B9BD}" type="parTrans" cxnId="{61E782C0-EF4F-4343-8B6A-15D6B8FE5FF9}">
      <dgm:prSet/>
      <dgm:spPr/>
      <dgm:t>
        <a:bodyPr/>
        <a:lstStyle/>
        <a:p>
          <a:endParaRPr lang="hr-HR"/>
        </a:p>
      </dgm:t>
    </dgm:pt>
    <dgm:pt modelId="{E34A8A02-1EBB-4B27-BE0E-19AB7CAB7C61}" type="sibTrans" cxnId="{61E782C0-EF4F-4343-8B6A-15D6B8FE5FF9}">
      <dgm:prSet/>
      <dgm:spPr/>
      <dgm:t>
        <a:bodyPr/>
        <a:lstStyle/>
        <a:p>
          <a:endParaRPr lang="hr-HR"/>
        </a:p>
      </dgm:t>
    </dgm:pt>
    <dgm:pt modelId="{9D94C02E-5A91-492A-AEAD-6AB247D57AAA}">
      <dgm:prSet custT="1"/>
      <dgm:spPr/>
      <dgm:t>
        <a:bodyPr/>
        <a:lstStyle/>
        <a:p>
          <a:r>
            <a:rPr lang="hr-HR" sz="2400" dirty="0">
              <a:solidFill>
                <a:srgbClr val="114B87"/>
              </a:solidFill>
              <a:latin typeface="Arial" panose="020B0604020202020204" pitchFamily="34" charset="0"/>
              <a:cs typeface="Arial" panose="020B0604020202020204" pitchFamily="34" charset="0"/>
            </a:rPr>
            <a:t>u pravnom okviru ne postoji; pilot projekt EK</a:t>
          </a:r>
        </a:p>
      </dgm:t>
    </dgm:pt>
    <dgm:pt modelId="{8B2BD722-44A6-4384-8D07-901FF8AB7D34}" type="parTrans" cxnId="{AE50C273-6ACA-4693-9259-8BB08C2344E5}">
      <dgm:prSet/>
      <dgm:spPr/>
      <dgm:t>
        <a:bodyPr/>
        <a:lstStyle/>
        <a:p>
          <a:endParaRPr lang="hr-HR"/>
        </a:p>
      </dgm:t>
    </dgm:pt>
    <dgm:pt modelId="{6D4F6D71-BD5D-44C9-BECB-4A79855E8F5E}" type="sibTrans" cxnId="{AE50C273-6ACA-4693-9259-8BB08C2344E5}">
      <dgm:prSet/>
      <dgm:spPr/>
      <dgm:t>
        <a:bodyPr/>
        <a:lstStyle/>
        <a:p>
          <a:endParaRPr lang="hr-HR"/>
        </a:p>
      </dgm:t>
    </dgm:pt>
    <dgm:pt modelId="{88377610-CFF2-453D-ADE3-DE95201A46EE}">
      <dgm:prSet custT="1"/>
      <dgm:spPr>
        <a:solidFill>
          <a:srgbClr val="114B87"/>
        </a:solidFill>
      </dgm:spPr>
      <dgm:t>
        <a:bodyPr/>
        <a:lstStyle/>
        <a:p>
          <a:r>
            <a:rPr lang="hr-HR" sz="2400">
              <a:latin typeface="Arial" panose="020B0604020202020204" pitchFamily="34" charset="0"/>
              <a:cs typeface="Arial" panose="020B0604020202020204" pitchFamily="34" charset="0"/>
            </a:rPr>
            <a:t>Uključenost</a:t>
          </a:r>
        </a:p>
      </dgm:t>
    </dgm:pt>
    <dgm:pt modelId="{7516EAD7-BB51-4FE9-8B55-B6C212787257}" type="parTrans" cxnId="{FCAC97C4-E6FC-4E78-B1B4-B20D29BEEF0C}">
      <dgm:prSet/>
      <dgm:spPr/>
      <dgm:t>
        <a:bodyPr/>
        <a:lstStyle/>
        <a:p>
          <a:endParaRPr lang="hr-HR"/>
        </a:p>
      </dgm:t>
    </dgm:pt>
    <dgm:pt modelId="{031E65BB-1BA7-435E-99F5-AFB68A16DABC}" type="sibTrans" cxnId="{FCAC97C4-E6FC-4E78-B1B4-B20D29BEEF0C}">
      <dgm:prSet/>
      <dgm:spPr/>
      <dgm:t>
        <a:bodyPr/>
        <a:lstStyle/>
        <a:p>
          <a:endParaRPr lang="hr-HR"/>
        </a:p>
      </dgm:t>
    </dgm:pt>
    <dgm:pt modelId="{1598AF82-3586-46A5-A203-2EAA3609F522}">
      <dgm:prSet custT="1"/>
      <dgm:spPr/>
      <dgm:t>
        <a:bodyPr/>
        <a:lstStyle/>
        <a:p>
          <a:r>
            <a:rPr lang="hr-HR" sz="2400" dirty="0">
              <a:solidFill>
                <a:srgbClr val="114B87"/>
              </a:solidFill>
              <a:latin typeface="Arial" panose="020B0604020202020204" pitchFamily="34" charset="0"/>
              <a:cs typeface="Arial" panose="020B0604020202020204" pitchFamily="34" charset="0"/>
            </a:rPr>
            <a:t>aktivno sudjelovanje, konsenzus </a:t>
          </a:r>
        </a:p>
      </dgm:t>
    </dgm:pt>
    <dgm:pt modelId="{FA4F20C2-662A-4535-AA92-1DF7BF60C506}" type="parTrans" cxnId="{0B6E3C25-5270-4E7D-B556-6620ECADB6C5}">
      <dgm:prSet/>
      <dgm:spPr/>
      <dgm:t>
        <a:bodyPr/>
        <a:lstStyle/>
        <a:p>
          <a:endParaRPr lang="hr-HR"/>
        </a:p>
      </dgm:t>
    </dgm:pt>
    <dgm:pt modelId="{DDB4A761-08E9-48F5-9088-4F6D897DEED3}" type="sibTrans" cxnId="{0B6E3C25-5270-4E7D-B556-6620ECADB6C5}">
      <dgm:prSet/>
      <dgm:spPr/>
      <dgm:t>
        <a:bodyPr/>
        <a:lstStyle/>
        <a:p>
          <a:endParaRPr lang="hr-HR"/>
        </a:p>
      </dgm:t>
    </dgm:pt>
    <dgm:pt modelId="{75D1F07A-7953-4961-9354-6901946F6D81}">
      <dgm:prSet custT="1"/>
      <dgm:spPr>
        <a:solidFill>
          <a:srgbClr val="114B87"/>
        </a:solidFill>
      </dgm:spPr>
      <dgm:t>
        <a:bodyPr/>
        <a:lstStyle/>
        <a:p>
          <a:r>
            <a:rPr lang="hr-HR" sz="2400" dirty="0">
              <a:latin typeface="Arial" panose="020B0604020202020204" pitchFamily="34" charset="0"/>
              <a:cs typeface="Arial" panose="020B0604020202020204" pitchFamily="34" charset="0"/>
            </a:rPr>
            <a:t>Strategija</a:t>
          </a:r>
        </a:p>
      </dgm:t>
    </dgm:pt>
    <dgm:pt modelId="{B9FEEA69-C71D-4B0A-A267-AC60C9F411F6}" type="parTrans" cxnId="{B949A6F4-7BAE-4B3B-95AD-07B3B4FD1C00}">
      <dgm:prSet/>
      <dgm:spPr/>
      <dgm:t>
        <a:bodyPr/>
        <a:lstStyle/>
        <a:p>
          <a:endParaRPr lang="hr-HR"/>
        </a:p>
      </dgm:t>
    </dgm:pt>
    <dgm:pt modelId="{F278B615-C1E0-411D-9C1F-EFB697E5F258}" type="sibTrans" cxnId="{B949A6F4-7BAE-4B3B-95AD-07B3B4FD1C00}">
      <dgm:prSet/>
      <dgm:spPr/>
      <dgm:t>
        <a:bodyPr/>
        <a:lstStyle/>
        <a:p>
          <a:endParaRPr lang="hr-HR"/>
        </a:p>
      </dgm:t>
    </dgm:pt>
    <dgm:pt modelId="{88C6DF20-193B-485A-B525-8BC5582CB56A}">
      <dgm:prSet custT="1"/>
      <dgm:spPr/>
      <dgm:t>
        <a:bodyPr/>
        <a:lstStyle/>
        <a:p>
          <a:r>
            <a:rPr lang="hr-HR" sz="2400" dirty="0">
              <a:solidFill>
                <a:srgbClr val="114B87"/>
              </a:solidFill>
              <a:latin typeface="Arial" panose="020B0604020202020204" pitchFamily="34" charset="0"/>
              <a:cs typeface="Arial" panose="020B0604020202020204" pitchFamily="34" charset="0"/>
            </a:rPr>
            <a:t>odnos s LRS, „vlasništvo”, sadržaj</a:t>
          </a:r>
        </a:p>
      </dgm:t>
    </dgm:pt>
    <dgm:pt modelId="{BECFD873-E03A-4513-BAFB-784514580489}" type="parTrans" cxnId="{C61D5AFA-18D3-4733-A0A7-D794AD1515B3}">
      <dgm:prSet/>
      <dgm:spPr/>
      <dgm:t>
        <a:bodyPr/>
        <a:lstStyle/>
        <a:p>
          <a:endParaRPr lang="hr-HR"/>
        </a:p>
      </dgm:t>
    </dgm:pt>
    <dgm:pt modelId="{F3439C38-FD61-49F1-AA14-E7A3677031B0}" type="sibTrans" cxnId="{C61D5AFA-18D3-4733-A0A7-D794AD1515B3}">
      <dgm:prSet/>
      <dgm:spPr/>
      <dgm:t>
        <a:bodyPr/>
        <a:lstStyle/>
        <a:p>
          <a:endParaRPr lang="hr-HR"/>
        </a:p>
      </dgm:t>
    </dgm:pt>
    <dgm:pt modelId="{C96C20B4-EDD2-427C-83D1-DF71C292D359}">
      <dgm:prSet custT="1"/>
      <dgm:spPr>
        <a:solidFill>
          <a:srgbClr val="114B87"/>
        </a:solidFill>
      </dgm:spPr>
      <dgm:t>
        <a:bodyPr/>
        <a:lstStyle/>
        <a:p>
          <a:r>
            <a:rPr lang="hr-HR" sz="2400">
              <a:latin typeface="Arial" panose="020B0604020202020204" pitchFamily="34" charset="0"/>
              <a:cs typeface="Arial" panose="020B0604020202020204" pitchFamily="34" charset="0"/>
            </a:rPr>
            <a:t>Financiranje</a:t>
          </a:r>
        </a:p>
      </dgm:t>
    </dgm:pt>
    <dgm:pt modelId="{67A58BE4-4E54-4626-8005-FE71B5F4AA2A}" type="parTrans" cxnId="{018370DE-E654-461C-8B64-AB0AD5C85C64}">
      <dgm:prSet/>
      <dgm:spPr/>
      <dgm:t>
        <a:bodyPr/>
        <a:lstStyle/>
        <a:p>
          <a:endParaRPr lang="hr-HR"/>
        </a:p>
      </dgm:t>
    </dgm:pt>
    <dgm:pt modelId="{60294991-BCAF-491C-9171-B7587A575DC6}" type="sibTrans" cxnId="{018370DE-E654-461C-8B64-AB0AD5C85C64}">
      <dgm:prSet/>
      <dgm:spPr/>
      <dgm:t>
        <a:bodyPr/>
        <a:lstStyle/>
        <a:p>
          <a:endParaRPr lang="hr-HR"/>
        </a:p>
      </dgm:t>
    </dgm:pt>
    <dgm:pt modelId="{BFA9B241-A4A8-4E0C-92F7-7180D2B93C60}">
      <dgm:prSet custT="1"/>
      <dgm:spPr/>
      <dgm:t>
        <a:bodyPr/>
        <a:lstStyle/>
        <a:p>
          <a:r>
            <a:rPr lang="hr-HR" sz="2400">
              <a:solidFill>
                <a:srgbClr val="114B87"/>
              </a:solidFill>
              <a:latin typeface="Arial" panose="020B0604020202020204" pitchFamily="34" charset="0"/>
              <a:cs typeface="Arial" panose="020B0604020202020204" pitchFamily="34" charset="0"/>
            </a:rPr>
            <a:t>pravila fondova iz  kojih se pojedine aktivnosti financiraju; korisnik</a:t>
          </a:r>
        </a:p>
      </dgm:t>
    </dgm:pt>
    <dgm:pt modelId="{072A89D8-8B3F-4D82-BD90-CCD94CDF5B03}" type="parTrans" cxnId="{729F1221-3291-4BE8-A551-F0EDCEDF4F5E}">
      <dgm:prSet/>
      <dgm:spPr/>
      <dgm:t>
        <a:bodyPr/>
        <a:lstStyle/>
        <a:p>
          <a:endParaRPr lang="hr-HR"/>
        </a:p>
      </dgm:t>
    </dgm:pt>
    <dgm:pt modelId="{6C8170DC-A00A-4B25-98B5-9308C3EA7D5F}" type="sibTrans" cxnId="{729F1221-3291-4BE8-A551-F0EDCEDF4F5E}">
      <dgm:prSet/>
      <dgm:spPr/>
      <dgm:t>
        <a:bodyPr/>
        <a:lstStyle/>
        <a:p>
          <a:endParaRPr lang="hr-HR"/>
        </a:p>
      </dgm:t>
    </dgm:pt>
    <dgm:pt modelId="{B791AA45-B1FB-4A12-BB39-98729578CE0F}">
      <dgm:prSet custT="1"/>
      <dgm:spPr>
        <a:solidFill>
          <a:srgbClr val="114B87"/>
        </a:solidFill>
      </dgm:spPr>
      <dgm:t>
        <a:bodyPr/>
        <a:lstStyle/>
        <a:p>
          <a:r>
            <a:rPr lang="hr-HR" sz="2400">
              <a:latin typeface="Arial" panose="020B0604020202020204" pitchFamily="34" charset="0"/>
              <a:cs typeface="Arial" panose="020B0604020202020204" pitchFamily="34" charset="0"/>
            </a:rPr>
            <a:t>Pokazatelji</a:t>
          </a:r>
        </a:p>
      </dgm:t>
    </dgm:pt>
    <dgm:pt modelId="{A4EB3E4A-1898-4E5A-B78D-10341892915A}" type="parTrans" cxnId="{67393BC3-16F6-420A-8B09-8B9FE1272AEC}">
      <dgm:prSet/>
      <dgm:spPr/>
      <dgm:t>
        <a:bodyPr/>
        <a:lstStyle/>
        <a:p>
          <a:endParaRPr lang="hr-HR"/>
        </a:p>
      </dgm:t>
    </dgm:pt>
    <dgm:pt modelId="{3C5C6FEE-8C8A-4F58-B446-158643AFB3E7}" type="sibTrans" cxnId="{67393BC3-16F6-420A-8B09-8B9FE1272AEC}">
      <dgm:prSet/>
      <dgm:spPr/>
      <dgm:t>
        <a:bodyPr/>
        <a:lstStyle/>
        <a:p>
          <a:endParaRPr lang="hr-HR"/>
        </a:p>
      </dgm:t>
    </dgm:pt>
    <dgm:pt modelId="{1A24DD76-0054-41E5-9B44-2722CBF156C7}">
      <dgm:prSet custT="1"/>
      <dgm:spPr/>
      <dgm:t>
        <a:bodyPr/>
        <a:lstStyle/>
        <a:p>
          <a:r>
            <a:rPr lang="hr-HR" sz="2400">
              <a:solidFill>
                <a:srgbClr val="114B87"/>
              </a:solidFill>
              <a:latin typeface="Arial" panose="020B0604020202020204" pitchFamily="34" charset="0"/>
              <a:cs typeface="Arial" panose="020B0604020202020204" pitchFamily="34" charset="0"/>
            </a:rPr>
            <a:t>definirati milestones &amp; targets prije osiguranog financiranja </a:t>
          </a:r>
        </a:p>
      </dgm:t>
    </dgm:pt>
    <dgm:pt modelId="{3D48E491-2C39-4A8D-B1EE-1D803A185A88}" type="parTrans" cxnId="{29CCCDE3-20AD-4A6C-BC52-655A3B7B82FA}">
      <dgm:prSet/>
      <dgm:spPr/>
      <dgm:t>
        <a:bodyPr/>
        <a:lstStyle/>
        <a:p>
          <a:endParaRPr lang="hr-HR"/>
        </a:p>
      </dgm:t>
    </dgm:pt>
    <dgm:pt modelId="{D0472D31-9695-445A-8122-55D198B1D8C8}" type="sibTrans" cxnId="{29CCCDE3-20AD-4A6C-BC52-655A3B7B82FA}">
      <dgm:prSet/>
      <dgm:spPr/>
      <dgm:t>
        <a:bodyPr/>
        <a:lstStyle/>
        <a:p>
          <a:endParaRPr lang="hr-HR"/>
        </a:p>
      </dgm:t>
    </dgm:pt>
    <dgm:pt modelId="{DF756A2A-8AD7-4B56-A66C-A8FE27F98124}" type="pres">
      <dgm:prSet presAssocID="{095C518A-E96A-457D-92C3-DD73F53C4D4C}" presName="Name0" presStyleCnt="0">
        <dgm:presLayoutVars>
          <dgm:dir/>
          <dgm:animLvl val="lvl"/>
          <dgm:resizeHandles val="exact"/>
        </dgm:presLayoutVars>
      </dgm:prSet>
      <dgm:spPr/>
    </dgm:pt>
    <dgm:pt modelId="{19F8F43E-2DB1-4F09-BCBC-FD4514296676}" type="pres">
      <dgm:prSet presAssocID="{5C10A406-5E23-4256-8795-97310EACE413}" presName="linNode" presStyleCnt="0"/>
      <dgm:spPr/>
    </dgm:pt>
    <dgm:pt modelId="{76AFC2D2-AFB5-4B0A-9114-789897C70905}" type="pres">
      <dgm:prSet presAssocID="{5C10A406-5E23-4256-8795-97310EACE413}" presName="parentText" presStyleLbl="node1" presStyleIdx="0" presStyleCnt="5">
        <dgm:presLayoutVars>
          <dgm:chMax val="1"/>
          <dgm:bulletEnabled val="1"/>
        </dgm:presLayoutVars>
      </dgm:prSet>
      <dgm:spPr/>
    </dgm:pt>
    <dgm:pt modelId="{A3AB29F9-4EFB-4680-ADF2-8B9DA35BA46C}" type="pres">
      <dgm:prSet presAssocID="{5C10A406-5E23-4256-8795-97310EACE413}" presName="descendantText" presStyleLbl="alignAccFollowNode1" presStyleIdx="0" presStyleCnt="5">
        <dgm:presLayoutVars>
          <dgm:bulletEnabled val="1"/>
        </dgm:presLayoutVars>
      </dgm:prSet>
      <dgm:spPr/>
    </dgm:pt>
    <dgm:pt modelId="{BE0C97F1-1688-41A9-8669-A42BDE6B32C6}" type="pres">
      <dgm:prSet presAssocID="{E34A8A02-1EBB-4B27-BE0E-19AB7CAB7C61}" presName="sp" presStyleCnt="0"/>
      <dgm:spPr/>
    </dgm:pt>
    <dgm:pt modelId="{4CE21B20-1633-429F-A252-AB16C2663304}" type="pres">
      <dgm:prSet presAssocID="{88377610-CFF2-453D-ADE3-DE95201A46EE}" presName="linNode" presStyleCnt="0"/>
      <dgm:spPr/>
    </dgm:pt>
    <dgm:pt modelId="{70842F17-E8BE-4066-B70B-2C2A4609BA79}" type="pres">
      <dgm:prSet presAssocID="{88377610-CFF2-453D-ADE3-DE95201A46EE}" presName="parentText" presStyleLbl="node1" presStyleIdx="1" presStyleCnt="5">
        <dgm:presLayoutVars>
          <dgm:chMax val="1"/>
          <dgm:bulletEnabled val="1"/>
        </dgm:presLayoutVars>
      </dgm:prSet>
      <dgm:spPr/>
    </dgm:pt>
    <dgm:pt modelId="{CE6211E5-3A05-41BF-A225-3E3B1B2E4037}" type="pres">
      <dgm:prSet presAssocID="{88377610-CFF2-453D-ADE3-DE95201A46EE}" presName="descendantText" presStyleLbl="alignAccFollowNode1" presStyleIdx="1" presStyleCnt="5">
        <dgm:presLayoutVars>
          <dgm:bulletEnabled val="1"/>
        </dgm:presLayoutVars>
      </dgm:prSet>
      <dgm:spPr/>
    </dgm:pt>
    <dgm:pt modelId="{29994EC2-4590-4D2D-9FE5-B84FE97D1D79}" type="pres">
      <dgm:prSet presAssocID="{031E65BB-1BA7-435E-99F5-AFB68A16DABC}" presName="sp" presStyleCnt="0"/>
      <dgm:spPr/>
    </dgm:pt>
    <dgm:pt modelId="{F5203701-177A-4741-B806-E2E298E046AC}" type="pres">
      <dgm:prSet presAssocID="{75D1F07A-7953-4961-9354-6901946F6D81}" presName="linNode" presStyleCnt="0"/>
      <dgm:spPr/>
    </dgm:pt>
    <dgm:pt modelId="{3285EC43-F691-41FE-9FDE-D6209AA8F7C2}" type="pres">
      <dgm:prSet presAssocID="{75D1F07A-7953-4961-9354-6901946F6D81}" presName="parentText" presStyleLbl="node1" presStyleIdx="2" presStyleCnt="5">
        <dgm:presLayoutVars>
          <dgm:chMax val="1"/>
          <dgm:bulletEnabled val="1"/>
        </dgm:presLayoutVars>
      </dgm:prSet>
      <dgm:spPr/>
    </dgm:pt>
    <dgm:pt modelId="{555A0709-A081-49D4-9A4A-4A3CEA6D01A0}" type="pres">
      <dgm:prSet presAssocID="{75D1F07A-7953-4961-9354-6901946F6D81}" presName="descendantText" presStyleLbl="alignAccFollowNode1" presStyleIdx="2" presStyleCnt="5">
        <dgm:presLayoutVars>
          <dgm:bulletEnabled val="1"/>
        </dgm:presLayoutVars>
      </dgm:prSet>
      <dgm:spPr/>
    </dgm:pt>
    <dgm:pt modelId="{1539B4C1-81C1-4DC3-9D2D-4D466E761DD5}" type="pres">
      <dgm:prSet presAssocID="{F278B615-C1E0-411D-9C1F-EFB697E5F258}" presName="sp" presStyleCnt="0"/>
      <dgm:spPr/>
    </dgm:pt>
    <dgm:pt modelId="{C72E5874-4FA2-4445-9BC4-9FF67AA0E50F}" type="pres">
      <dgm:prSet presAssocID="{C96C20B4-EDD2-427C-83D1-DF71C292D359}" presName="linNode" presStyleCnt="0"/>
      <dgm:spPr/>
    </dgm:pt>
    <dgm:pt modelId="{20A5A980-65AF-4009-A786-9EE2E21D5FDB}" type="pres">
      <dgm:prSet presAssocID="{C96C20B4-EDD2-427C-83D1-DF71C292D359}" presName="parentText" presStyleLbl="node1" presStyleIdx="3" presStyleCnt="5">
        <dgm:presLayoutVars>
          <dgm:chMax val="1"/>
          <dgm:bulletEnabled val="1"/>
        </dgm:presLayoutVars>
      </dgm:prSet>
      <dgm:spPr/>
    </dgm:pt>
    <dgm:pt modelId="{547E1F64-8E4E-4D42-81D5-83D41D18CF7D}" type="pres">
      <dgm:prSet presAssocID="{C96C20B4-EDD2-427C-83D1-DF71C292D359}" presName="descendantText" presStyleLbl="alignAccFollowNode1" presStyleIdx="3" presStyleCnt="5">
        <dgm:presLayoutVars>
          <dgm:bulletEnabled val="1"/>
        </dgm:presLayoutVars>
      </dgm:prSet>
      <dgm:spPr/>
    </dgm:pt>
    <dgm:pt modelId="{C318E6D4-C29C-4B3A-BE2A-843D4FB4A957}" type="pres">
      <dgm:prSet presAssocID="{60294991-BCAF-491C-9171-B7587A575DC6}" presName="sp" presStyleCnt="0"/>
      <dgm:spPr/>
    </dgm:pt>
    <dgm:pt modelId="{E9EF8089-585D-44FF-B21D-83C9BD5F26AC}" type="pres">
      <dgm:prSet presAssocID="{B791AA45-B1FB-4A12-BB39-98729578CE0F}" presName="linNode" presStyleCnt="0"/>
      <dgm:spPr/>
    </dgm:pt>
    <dgm:pt modelId="{8258B384-600C-4536-864D-CC86D1061BDA}" type="pres">
      <dgm:prSet presAssocID="{B791AA45-B1FB-4A12-BB39-98729578CE0F}" presName="parentText" presStyleLbl="node1" presStyleIdx="4" presStyleCnt="5">
        <dgm:presLayoutVars>
          <dgm:chMax val="1"/>
          <dgm:bulletEnabled val="1"/>
        </dgm:presLayoutVars>
      </dgm:prSet>
      <dgm:spPr/>
    </dgm:pt>
    <dgm:pt modelId="{6F031EE9-A007-4642-BB45-6E31CA56F760}" type="pres">
      <dgm:prSet presAssocID="{B791AA45-B1FB-4A12-BB39-98729578CE0F}" presName="descendantText" presStyleLbl="alignAccFollowNode1" presStyleIdx="4" presStyleCnt="5">
        <dgm:presLayoutVars>
          <dgm:bulletEnabled val="1"/>
        </dgm:presLayoutVars>
      </dgm:prSet>
      <dgm:spPr/>
    </dgm:pt>
  </dgm:ptLst>
  <dgm:cxnLst>
    <dgm:cxn modelId="{93541100-77D7-429C-859C-F85B61F4EFCC}" type="presOf" srcId="{88377610-CFF2-453D-ADE3-DE95201A46EE}" destId="{70842F17-E8BE-4066-B70B-2C2A4609BA79}" srcOrd="0" destOrd="0" presId="urn:microsoft.com/office/officeart/2005/8/layout/vList5"/>
    <dgm:cxn modelId="{729F1221-3291-4BE8-A551-F0EDCEDF4F5E}" srcId="{C96C20B4-EDD2-427C-83D1-DF71C292D359}" destId="{BFA9B241-A4A8-4E0C-92F7-7180D2B93C60}" srcOrd="0" destOrd="0" parTransId="{072A89D8-8B3F-4D82-BD90-CCD94CDF5B03}" sibTransId="{6C8170DC-A00A-4B25-98B5-9308C3EA7D5F}"/>
    <dgm:cxn modelId="{0B6E3C25-5270-4E7D-B556-6620ECADB6C5}" srcId="{88377610-CFF2-453D-ADE3-DE95201A46EE}" destId="{1598AF82-3586-46A5-A203-2EAA3609F522}" srcOrd="0" destOrd="0" parTransId="{FA4F20C2-662A-4535-AA92-1DF7BF60C506}" sibTransId="{DDB4A761-08E9-48F5-9088-4F6D897DEED3}"/>
    <dgm:cxn modelId="{255BC526-7EFC-4000-BE3A-A22E9D97A43B}" type="presOf" srcId="{75D1F07A-7953-4961-9354-6901946F6D81}" destId="{3285EC43-F691-41FE-9FDE-D6209AA8F7C2}" srcOrd="0" destOrd="0" presId="urn:microsoft.com/office/officeart/2005/8/layout/vList5"/>
    <dgm:cxn modelId="{3CC6DD40-764C-4096-AD81-EF39E0260927}" type="presOf" srcId="{1598AF82-3586-46A5-A203-2EAA3609F522}" destId="{CE6211E5-3A05-41BF-A225-3E3B1B2E4037}" srcOrd="0" destOrd="0" presId="urn:microsoft.com/office/officeart/2005/8/layout/vList5"/>
    <dgm:cxn modelId="{47909342-6086-498C-85D1-C35B1B019936}" type="presOf" srcId="{BFA9B241-A4A8-4E0C-92F7-7180D2B93C60}" destId="{547E1F64-8E4E-4D42-81D5-83D41D18CF7D}" srcOrd="0" destOrd="0" presId="urn:microsoft.com/office/officeart/2005/8/layout/vList5"/>
    <dgm:cxn modelId="{C31BB366-C817-4321-B346-AA1F78991508}" type="presOf" srcId="{1A24DD76-0054-41E5-9B44-2722CBF156C7}" destId="{6F031EE9-A007-4642-BB45-6E31CA56F760}" srcOrd="0" destOrd="0" presId="urn:microsoft.com/office/officeart/2005/8/layout/vList5"/>
    <dgm:cxn modelId="{AE50C273-6ACA-4693-9259-8BB08C2344E5}" srcId="{5C10A406-5E23-4256-8795-97310EACE413}" destId="{9D94C02E-5A91-492A-AEAD-6AB247D57AAA}" srcOrd="0" destOrd="0" parTransId="{8B2BD722-44A6-4384-8D07-901FF8AB7D34}" sibTransId="{6D4F6D71-BD5D-44C9-BECB-4A79855E8F5E}"/>
    <dgm:cxn modelId="{DDD61255-AB2B-4E19-BF2A-E867985B0211}" type="presOf" srcId="{095C518A-E96A-457D-92C3-DD73F53C4D4C}" destId="{DF756A2A-8AD7-4B56-A66C-A8FE27F98124}" srcOrd="0" destOrd="0" presId="urn:microsoft.com/office/officeart/2005/8/layout/vList5"/>
    <dgm:cxn modelId="{AB226380-B5AC-42A8-A78A-201D8FC69AFB}" type="presOf" srcId="{88C6DF20-193B-485A-B525-8BC5582CB56A}" destId="{555A0709-A081-49D4-9A4A-4A3CEA6D01A0}" srcOrd="0" destOrd="0" presId="urn:microsoft.com/office/officeart/2005/8/layout/vList5"/>
    <dgm:cxn modelId="{EE345983-0845-4CCC-A0FB-F141B07CB697}" type="presOf" srcId="{B791AA45-B1FB-4A12-BB39-98729578CE0F}" destId="{8258B384-600C-4536-864D-CC86D1061BDA}" srcOrd="0" destOrd="0" presId="urn:microsoft.com/office/officeart/2005/8/layout/vList5"/>
    <dgm:cxn modelId="{2F808EA0-62D0-4449-9A00-15BD5497C977}" type="presOf" srcId="{C96C20B4-EDD2-427C-83D1-DF71C292D359}" destId="{20A5A980-65AF-4009-A786-9EE2E21D5FDB}" srcOrd="0" destOrd="0" presId="urn:microsoft.com/office/officeart/2005/8/layout/vList5"/>
    <dgm:cxn modelId="{8F8ADEB5-A749-4099-B99D-24AC0229D0F8}" type="presOf" srcId="{9D94C02E-5A91-492A-AEAD-6AB247D57AAA}" destId="{A3AB29F9-4EFB-4680-ADF2-8B9DA35BA46C}" srcOrd="0" destOrd="0" presId="urn:microsoft.com/office/officeart/2005/8/layout/vList5"/>
    <dgm:cxn modelId="{61E782C0-EF4F-4343-8B6A-15D6B8FE5FF9}" srcId="{095C518A-E96A-457D-92C3-DD73F53C4D4C}" destId="{5C10A406-5E23-4256-8795-97310EACE413}" srcOrd="0" destOrd="0" parTransId="{889D5178-C404-4410-956E-A35603B8B9BD}" sibTransId="{E34A8A02-1EBB-4B27-BE0E-19AB7CAB7C61}"/>
    <dgm:cxn modelId="{67393BC3-16F6-420A-8B09-8B9FE1272AEC}" srcId="{095C518A-E96A-457D-92C3-DD73F53C4D4C}" destId="{B791AA45-B1FB-4A12-BB39-98729578CE0F}" srcOrd="4" destOrd="0" parTransId="{A4EB3E4A-1898-4E5A-B78D-10341892915A}" sibTransId="{3C5C6FEE-8C8A-4F58-B446-158643AFB3E7}"/>
    <dgm:cxn modelId="{FCAC97C4-E6FC-4E78-B1B4-B20D29BEEF0C}" srcId="{095C518A-E96A-457D-92C3-DD73F53C4D4C}" destId="{88377610-CFF2-453D-ADE3-DE95201A46EE}" srcOrd="1" destOrd="0" parTransId="{7516EAD7-BB51-4FE9-8B55-B6C212787257}" sibTransId="{031E65BB-1BA7-435E-99F5-AFB68A16DABC}"/>
    <dgm:cxn modelId="{C83E3ECF-7558-4B7B-BB83-77241DC5A1D0}" type="presOf" srcId="{5C10A406-5E23-4256-8795-97310EACE413}" destId="{76AFC2D2-AFB5-4B0A-9114-789897C70905}" srcOrd="0" destOrd="0" presId="urn:microsoft.com/office/officeart/2005/8/layout/vList5"/>
    <dgm:cxn modelId="{018370DE-E654-461C-8B64-AB0AD5C85C64}" srcId="{095C518A-E96A-457D-92C3-DD73F53C4D4C}" destId="{C96C20B4-EDD2-427C-83D1-DF71C292D359}" srcOrd="3" destOrd="0" parTransId="{67A58BE4-4E54-4626-8005-FE71B5F4AA2A}" sibTransId="{60294991-BCAF-491C-9171-B7587A575DC6}"/>
    <dgm:cxn modelId="{29CCCDE3-20AD-4A6C-BC52-655A3B7B82FA}" srcId="{B791AA45-B1FB-4A12-BB39-98729578CE0F}" destId="{1A24DD76-0054-41E5-9B44-2722CBF156C7}" srcOrd="0" destOrd="0" parTransId="{3D48E491-2C39-4A8D-B1EE-1D803A185A88}" sibTransId="{D0472D31-9695-445A-8122-55D198B1D8C8}"/>
    <dgm:cxn modelId="{B949A6F4-7BAE-4B3B-95AD-07B3B4FD1C00}" srcId="{095C518A-E96A-457D-92C3-DD73F53C4D4C}" destId="{75D1F07A-7953-4961-9354-6901946F6D81}" srcOrd="2" destOrd="0" parTransId="{B9FEEA69-C71D-4B0A-A267-AC60C9F411F6}" sibTransId="{F278B615-C1E0-411D-9C1F-EFB697E5F258}"/>
    <dgm:cxn modelId="{C61D5AFA-18D3-4733-A0A7-D794AD1515B3}" srcId="{75D1F07A-7953-4961-9354-6901946F6D81}" destId="{88C6DF20-193B-485A-B525-8BC5582CB56A}" srcOrd="0" destOrd="0" parTransId="{BECFD873-E03A-4513-BAFB-784514580489}" sibTransId="{F3439C38-FD61-49F1-AA14-E7A3677031B0}"/>
    <dgm:cxn modelId="{8EC31651-D944-4745-A7C3-621AA1DAE5A0}" type="presParOf" srcId="{DF756A2A-8AD7-4B56-A66C-A8FE27F98124}" destId="{19F8F43E-2DB1-4F09-BCBC-FD4514296676}" srcOrd="0" destOrd="0" presId="urn:microsoft.com/office/officeart/2005/8/layout/vList5"/>
    <dgm:cxn modelId="{71F86EEB-60C3-446E-B59E-33C633D25030}" type="presParOf" srcId="{19F8F43E-2DB1-4F09-BCBC-FD4514296676}" destId="{76AFC2D2-AFB5-4B0A-9114-789897C70905}" srcOrd="0" destOrd="0" presId="urn:microsoft.com/office/officeart/2005/8/layout/vList5"/>
    <dgm:cxn modelId="{191FCABE-DB8E-4DF0-B219-72FEE9EC38CD}" type="presParOf" srcId="{19F8F43E-2DB1-4F09-BCBC-FD4514296676}" destId="{A3AB29F9-4EFB-4680-ADF2-8B9DA35BA46C}" srcOrd="1" destOrd="0" presId="urn:microsoft.com/office/officeart/2005/8/layout/vList5"/>
    <dgm:cxn modelId="{F2AD0AB2-E050-457F-8DED-2B8EF06C2992}" type="presParOf" srcId="{DF756A2A-8AD7-4B56-A66C-A8FE27F98124}" destId="{BE0C97F1-1688-41A9-8669-A42BDE6B32C6}" srcOrd="1" destOrd="0" presId="urn:microsoft.com/office/officeart/2005/8/layout/vList5"/>
    <dgm:cxn modelId="{089FDF9B-5DDE-49EE-AD52-A4A7E287B057}" type="presParOf" srcId="{DF756A2A-8AD7-4B56-A66C-A8FE27F98124}" destId="{4CE21B20-1633-429F-A252-AB16C2663304}" srcOrd="2" destOrd="0" presId="urn:microsoft.com/office/officeart/2005/8/layout/vList5"/>
    <dgm:cxn modelId="{B40D87B7-0FA7-40E6-A485-C7E7A508233D}" type="presParOf" srcId="{4CE21B20-1633-429F-A252-AB16C2663304}" destId="{70842F17-E8BE-4066-B70B-2C2A4609BA79}" srcOrd="0" destOrd="0" presId="urn:microsoft.com/office/officeart/2005/8/layout/vList5"/>
    <dgm:cxn modelId="{5295538A-B026-4726-AC10-017085125B25}" type="presParOf" srcId="{4CE21B20-1633-429F-A252-AB16C2663304}" destId="{CE6211E5-3A05-41BF-A225-3E3B1B2E4037}" srcOrd="1" destOrd="0" presId="urn:microsoft.com/office/officeart/2005/8/layout/vList5"/>
    <dgm:cxn modelId="{AD35EEC8-A683-444B-94DD-786B034EF361}" type="presParOf" srcId="{DF756A2A-8AD7-4B56-A66C-A8FE27F98124}" destId="{29994EC2-4590-4D2D-9FE5-B84FE97D1D79}" srcOrd="3" destOrd="0" presId="urn:microsoft.com/office/officeart/2005/8/layout/vList5"/>
    <dgm:cxn modelId="{36025F1D-8CDC-40F7-81F7-19D34BB07121}" type="presParOf" srcId="{DF756A2A-8AD7-4B56-A66C-A8FE27F98124}" destId="{F5203701-177A-4741-B806-E2E298E046AC}" srcOrd="4" destOrd="0" presId="urn:microsoft.com/office/officeart/2005/8/layout/vList5"/>
    <dgm:cxn modelId="{300C6434-5C88-4959-AFD1-40C8BE4CE41C}" type="presParOf" srcId="{F5203701-177A-4741-B806-E2E298E046AC}" destId="{3285EC43-F691-41FE-9FDE-D6209AA8F7C2}" srcOrd="0" destOrd="0" presId="urn:microsoft.com/office/officeart/2005/8/layout/vList5"/>
    <dgm:cxn modelId="{90FAE55F-BF1F-4B36-9820-DF741A664C69}" type="presParOf" srcId="{F5203701-177A-4741-B806-E2E298E046AC}" destId="{555A0709-A081-49D4-9A4A-4A3CEA6D01A0}" srcOrd="1" destOrd="0" presId="urn:microsoft.com/office/officeart/2005/8/layout/vList5"/>
    <dgm:cxn modelId="{96BA47CE-026B-4CF3-98FD-7B64ED70E385}" type="presParOf" srcId="{DF756A2A-8AD7-4B56-A66C-A8FE27F98124}" destId="{1539B4C1-81C1-4DC3-9D2D-4D466E761DD5}" srcOrd="5" destOrd="0" presId="urn:microsoft.com/office/officeart/2005/8/layout/vList5"/>
    <dgm:cxn modelId="{9FE13BB7-D17A-4C61-859B-9AF22EB7D429}" type="presParOf" srcId="{DF756A2A-8AD7-4B56-A66C-A8FE27F98124}" destId="{C72E5874-4FA2-4445-9BC4-9FF67AA0E50F}" srcOrd="6" destOrd="0" presId="urn:microsoft.com/office/officeart/2005/8/layout/vList5"/>
    <dgm:cxn modelId="{0C4B00A7-F864-4E1F-AA50-D1A64438921A}" type="presParOf" srcId="{C72E5874-4FA2-4445-9BC4-9FF67AA0E50F}" destId="{20A5A980-65AF-4009-A786-9EE2E21D5FDB}" srcOrd="0" destOrd="0" presId="urn:microsoft.com/office/officeart/2005/8/layout/vList5"/>
    <dgm:cxn modelId="{3F725470-EAC8-4FF7-A687-8662B78E55AF}" type="presParOf" srcId="{C72E5874-4FA2-4445-9BC4-9FF67AA0E50F}" destId="{547E1F64-8E4E-4D42-81D5-83D41D18CF7D}" srcOrd="1" destOrd="0" presId="urn:microsoft.com/office/officeart/2005/8/layout/vList5"/>
    <dgm:cxn modelId="{CF384941-7953-4B2D-8473-59C1F1959B3A}" type="presParOf" srcId="{DF756A2A-8AD7-4B56-A66C-A8FE27F98124}" destId="{C318E6D4-C29C-4B3A-BE2A-843D4FB4A957}" srcOrd="7" destOrd="0" presId="urn:microsoft.com/office/officeart/2005/8/layout/vList5"/>
    <dgm:cxn modelId="{7887B0CD-162D-488A-85E8-A868F4647069}" type="presParOf" srcId="{DF756A2A-8AD7-4B56-A66C-A8FE27F98124}" destId="{E9EF8089-585D-44FF-B21D-83C9BD5F26AC}" srcOrd="8" destOrd="0" presId="urn:microsoft.com/office/officeart/2005/8/layout/vList5"/>
    <dgm:cxn modelId="{290E9C0E-854A-490B-9C3E-2271991A7327}" type="presParOf" srcId="{E9EF8089-585D-44FF-B21D-83C9BD5F26AC}" destId="{8258B384-600C-4536-864D-CC86D1061BDA}" srcOrd="0" destOrd="0" presId="urn:microsoft.com/office/officeart/2005/8/layout/vList5"/>
    <dgm:cxn modelId="{BEE59741-911A-4083-9C61-A4EF266B74DF}" type="presParOf" srcId="{E9EF8089-585D-44FF-B21D-83C9BD5F26AC}" destId="{6F031EE9-A007-4642-BB45-6E31CA56F760}"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7DEAFC-D079-42ED-BC38-C44F4BF4F52B}">
      <dsp:nvSpPr>
        <dsp:cNvPr id="0" name=""/>
        <dsp:cNvSpPr/>
      </dsp:nvSpPr>
      <dsp:spPr>
        <a:xfrm>
          <a:off x="914399" y="0"/>
          <a:ext cx="10363200" cy="5864309"/>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867BC87-7D49-4A06-801B-B691E161F02E}">
      <dsp:nvSpPr>
        <dsp:cNvPr id="0" name=""/>
        <dsp:cNvSpPr/>
      </dsp:nvSpPr>
      <dsp:spPr>
        <a:xfrm>
          <a:off x="413146" y="1759292"/>
          <a:ext cx="3657600" cy="2345723"/>
        </a:xfrm>
        <a:prstGeom prst="roundRect">
          <a:avLst/>
        </a:prstGeom>
        <a:solidFill>
          <a:srgbClr val="114B87"/>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hr-HR" sz="1900" b="1" kern="1200"/>
            <a:t>PROGRAM RURALNOG RAZVOJA 2021. - 2022., IZRAVNA PLAĆANJA I SEKTORSKE MJERE</a:t>
          </a:r>
          <a:endParaRPr lang="hr-HR" sz="1900" kern="1200"/>
        </a:p>
        <a:p>
          <a:pPr marL="114300" lvl="1" indent="-114300" algn="l" defTabSz="666750">
            <a:lnSpc>
              <a:spcPct val="90000"/>
            </a:lnSpc>
            <a:spcBef>
              <a:spcPct val="0"/>
            </a:spcBef>
            <a:spcAft>
              <a:spcPct val="15000"/>
            </a:spcAft>
            <a:buChar char="•"/>
          </a:pPr>
          <a:r>
            <a:rPr lang="hr-HR" sz="1500" i="0" kern="1200" baseline="0"/>
            <a:t>„</a:t>
          </a:r>
          <a:r>
            <a:rPr lang="pl-PL" sz="1500" kern="1200"/>
            <a:t>n</a:t>
          </a:r>
          <a:r>
            <a:rPr lang="hr-HR" sz="1500" kern="1200"/>
            <a:t>ova sredstva po starim pravilima” (alokacije iz VFO za 2021. i 2022. + EURI)</a:t>
          </a:r>
        </a:p>
        <a:p>
          <a:pPr marL="114300" lvl="1" indent="-114300" algn="l" defTabSz="666750">
            <a:lnSpc>
              <a:spcPct val="90000"/>
            </a:lnSpc>
            <a:spcBef>
              <a:spcPct val="0"/>
            </a:spcBef>
            <a:spcAft>
              <a:spcPct val="15000"/>
            </a:spcAft>
            <a:buChar char="•"/>
          </a:pPr>
          <a:r>
            <a:rPr lang="hr-HR" sz="1500" b="0" i="0" kern="1200" baseline="0"/>
            <a:t>Ukupno dostupno </a:t>
          </a:r>
          <a:r>
            <a:rPr lang="hr-HR" sz="1500" b="1" i="0" kern="1200" baseline="0"/>
            <a:t>1,75 </a:t>
          </a:r>
          <a:r>
            <a:rPr lang="hr-HR" sz="1500" b="1" i="0" kern="1200" baseline="0" err="1"/>
            <a:t>mlrd</a:t>
          </a:r>
          <a:r>
            <a:rPr lang="hr-HR" sz="1500" b="1" i="0" kern="1200" baseline="0"/>
            <a:t> €</a:t>
          </a:r>
          <a:endParaRPr lang="hr-HR" sz="1500" b="1" kern="1200"/>
        </a:p>
      </dsp:txBody>
      <dsp:txXfrm>
        <a:off x="527655" y="1873801"/>
        <a:ext cx="3428582" cy="2116705"/>
      </dsp:txXfrm>
    </dsp:sp>
    <dsp:sp modelId="{1A5CD4D5-0A42-468F-9491-9E29A00D9A43}">
      <dsp:nvSpPr>
        <dsp:cNvPr id="0" name=""/>
        <dsp:cNvSpPr/>
      </dsp:nvSpPr>
      <dsp:spPr>
        <a:xfrm>
          <a:off x="4267200" y="1759292"/>
          <a:ext cx="3657600" cy="2345723"/>
        </a:xfrm>
        <a:prstGeom prst="roundRect">
          <a:avLst/>
        </a:prstGeom>
        <a:solidFill>
          <a:srgbClr val="114B87"/>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hr-HR" sz="1900" b="1" i="0" kern="1200" baseline="0"/>
            <a:t>NACIONALNI PLAN OPORAVKA I OTPORNOSTI 2021. – 2026.</a:t>
          </a:r>
          <a:endParaRPr lang="hr-HR" sz="1900" kern="1200"/>
        </a:p>
        <a:p>
          <a:pPr marL="114300" lvl="1" indent="-114300" algn="l" defTabSz="666750">
            <a:lnSpc>
              <a:spcPct val="90000"/>
            </a:lnSpc>
            <a:spcBef>
              <a:spcPct val="0"/>
            </a:spcBef>
            <a:spcAft>
              <a:spcPct val="15000"/>
            </a:spcAft>
            <a:buChar char="•"/>
          </a:pPr>
          <a:r>
            <a:rPr lang="hr-HR" sz="1500" kern="1200"/>
            <a:t>logističko-distributivni centri u sektoru voća i povrća; komasacija i monitoring poljoprivrednog zemljišta; digitalizacija poljoprivrede; unaprjeđenje sustava </a:t>
          </a:r>
          <a:r>
            <a:rPr lang="hr-HR" sz="1500" kern="1200" err="1"/>
            <a:t>doniranja</a:t>
          </a:r>
          <a:r>
            <a:rPr lang="hr-HR" sz="1500" kern="1200"/>
            <a:t> hrane</a:t>
          </a:r>
        </a:p>
        <a:p>
          <a:pPr marL="114300" lvl="1" indent="-114300" algn="l" defTabSz="666750">
            <a:lnSpc>
              <a:spcPct val="90000"/>
            </a:lnSpc>
            <a:spcBef>
              <a:spcPct val="0"/>
            </a:spcBef>
            <a:spcAft>
              <a:spcPct val="15000"/>
            </a:spcAft>
            <a:buChar char="•"/>
          </a:pPr>
          <a:r>
            <a:rPr lang="hr-HR" sz="1500" kern="1200"/>
            <a:t>Ukupno </a:t>
          </a:r>
          <a:r>
            <a:rPr lang="hr-HR" sz="1500" b="1" kern="1200"/>
            <a:t>131 </a:t>
          </a:r>
          <a:r>
            <a:rPr lang="hr-HR" sz="1500" b="1" kern="1200" err="1"/>
            <a:t>mln</a:t>
          </a:r>
          <a:r>
            <a:rPr lang="hr-HR" sz="1500" b="1" kern="1200"/>
            <a:t> €</a:t>
          </a:r>
        </a:p>
      </dsp:txBody>
      <dsp:txXfrm>
        <a:off x="4381709" y="1873801"/>
        <a:ext cx="3428582" cy="2116705"/>
      </dsp:txXfrm>
    </dsp:sp>
    <dsp:sp modelId="{78E67DA2-0893-49CC-A58D-60057FF88627}">
      <dsp:nvSpPr>
        <dsp:cNvPr id="0" name=""/>
        <dsp:cNvSpPr/>
      </dsp:nvSpPr>
      <dsp:spPr>
        <a:xfrm>
          <a:off x="8121253" y="1759292"/>
          <a:ext cx="3657600" cy="2345723"/>
        </a:xfrm>
        <a:prstGeom prst="roundRect">
          <a:avLst/>
        </a:prstGeom>
        <a:solidFill>
          <a:srgbClr val="114B87"/>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hr-HR" sz="1900" b="1" kern="1200"/>
            <a:t>STRATEŠKI PLAN ZPP 2023. - 2027.</a:t>
          </a:r>
          <a:endParaRPr lang="hr-HR" sz="1900" kern="1200"/>
        </a:p>
        <a:p>
          <a:pPr marL="114300" lvl="1" indent="-114300" algn="l" defTabSz="666750">
            <a:lnSpc>
              <a:spcPct val="90000"/>
            </a:lnSpc>
            <a:spcBef>
              <a:spcPct val="0"/>
            </a:spcBef>
            <a:spcAft>
              <a:spcPct val="15000"/>
            </a:spcAft>
            <a:buChar char="•"/>
          </a:pPr>
          <a:r>
            <a:rPr lang="hr-HR" sz="1500" kern="1200"/>
            <a:t>mjere poljoprivredne politike koje se financiraju iz proračuna EU-a: izravna plaćanja, mjere ruralnog razvoja, sektorske mjere</a:t>
          </a:r>
        </a:p>
        <a:p>
          <a:pPr marL="114300" lvl="1" indent="-114300" algn="l" defTabSz="666750">
            <a:lnSpc>
              <a:spcPct val="90000"/>
            </a:lnSpc>
            <a:spcBef>
              <a:spcPct val="0"/>
            </a:spcBef>
            <a:spcAft>
              <a:spcPct val="15000"/>
            </a:spcAft>
            <a:buChar char="•"/>
          </a:pPr>
          <a:r>
            <a:rPr lang="hr-HR" sz="1500" kern="1200"/>
            <a:t>Ukupno dostupno </a:t>
          </a:r>
          <a:r>
            <a:rPr lang="hr-HR" sz="1500" b="1" kern="1200"/>
            <a:t>3,42 </a:t>
          </a:r>
          <a:r>
            <a:rPr lang="hr-HR" sz="1500" b="1" kern="1200" err="1"/>
            <a:t>mlrd</a:t>
          </a:r>
          <a:r>
            <a:rPr lang="hr-HR" sz="1500" b="1" kern="1200"/>
            <a:t> €</a:t>
          </a:r>
        </a:p>
      </dsp:txBody>
      <dsp:txXfrm>
        <a:off x="8235762" y="1873801"/>
        <a:ext cx="3428582" cy="211670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85C5FE-C9FC-48C5-B97F-0EF095A87881}">
      <dsp:nvSpPr>
        <dsp:cNvPr id="0" name=""/>
        <dsp:cNvSpPr/>
      </dsp:nvSpPr>
      <dsp:spPr>
        <a:xfrm>
          <a:off x="0" y="2815016"/>
          <a:ext cx="4473102" cy="1846955"/>
        </a:xfrm>
        <a:prstGeom prst="rect">
          <a:avLst/>
        </a:prstGeom>
        <a:solidFill>
          <a:schemeClr val="accent1">
            <a:alpha val="9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hr-HR" sz="2400" kern="1200" dirty="0"/>
            <a:t>PODRUČJE OBUHVAĆA 2.446.694 STANOVNIKA = 68% RURALNOG STANOVNIŠTVA RH</a:t>
          </a:r>
        </a:p>
      </dsp:txBody>
      <dsp:txXfrm>
        <a:off x="0" y="2815016"/>
        <a:ext cx="4473102" cy="1846955"/>
      </dsp:txXfrm>
    </dsp:sp>
    <dsp:sp modelId="{EC084A64-E4B3-4E61-BB0B-9044E07841AF}">
      <dsp:nvSpPr>
        <dsp:cNvPr id="0" name=""/>
        <dsp:cNvSpPr/>
      </dsp:nvSpPr>
      <dsp:spPr>
        <a:xfrm rot="10800000">
          <a:off x="0" y="2103"/>
          <a:ext cx="4473102" cy="2840617"/>
        </a:xfrm>
        <a:prstGeom prst="upArrowCallout">
          <a:avLst/>
        </a:prstGeom>
        <a:solidFill>
          <a:schemeClr val="accent1">
            <a:alpha val="90000"/>
            <a:hueOff val="0"/>
            <a:satOff val="0"/>
            <a:lumOff val="0"/>
            <a:alpha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hr-HR" sz="2400" kern="1200" dirty="0"/>
            <a:t>54 ODABRANA LAG-a</a:t>
          </a:r>
        </a:p>
      </dsp:txBody>
      <dsp:txXfrm rot="10800000">
        <a:off x="0" y="2103"/>
        <a:ext cx="4473102" cy="184574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91BA39-D069-4AE9-9D36-7B449D1803A3}">
      <dsp:nvSpPr>
        <dsp:cNvPr id="0" name=""/>
        <dsp:cNvSpPr/>
      </dsp:nvSpPr>
      <dsp:spPr>
        <a:xfrm>
          <a:off x="160914" y="1971943"/>
          <a:ext cx="2408109" cy="7935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hr-HR" sz="1800" b="1" kern="1200" dirty="0">
              <a:solidFill>
                <a:srgbClr val="114B87"/>
              </a:solidFill>
              <a:latin typeface="Arial" panose="020B0604020202020204" pitchFamily="34" charset="0"/>
              <a:cs typeface="Arial" panose="020B0604020202020204" pitchFamily="34" charset="0"/>
            </a:rPr>
            <a:t>2.035</a:t>
          </a:r>
          <a:r>
            <a:rPr lang="hr-HR" sz="1800" kern="1200" dirty="0">
              <a:solidFill>
                <a:srgbClr val="114B87"/>
              </a:solidFill>
              <a:latin typeface="Arial" panose="020B0604020202020204" pitchFamily="34" charset="0"/>
              <a:cs typeface="Arial" panose="020B0604020202020204" pitchFamily="34" charset="0"/>
            </a:rPr>
            <a:t> ODOBRENA PROJEKTA NA LAG NATJEČAJIMA</a:t>
          </a:r>
        </a:p>
      </dsp:txBody>
      <dsp:txXfrm>
        <a:off x="160914" y="1971943"/>
        <a:ext cx="2408109" cy="793581"/>
      </dsp:txXfrm>
    </dsp:sp>
    <dsp:sp modelId="{B97F7F34-8E60-44E8-B377-153BD122FE16}">
      <dsp:nvSpPr>
        <dsp:cNvPr id="0" name=""/>
        <dsp:cNvSpPr/>
      </dsp:nvSpPr>
      <dsp:spPr>
        <a:xfrm>
          <a:off x="158177" y="1730584"/>
          <a:ext cx="191554" cy="191554"/>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D8FBA6DE-0FF2-4BEB-9856-8A17F9E1D6D0}">
      <dsp:nvSpPr>
        <dsp:cNvPr id="0" name=""/>
        <dsp:cNvSpPr/>
      </dsp:nvSpPr>
      <dsp:spPr>
        <a:xfrm>
          <a:off x="292265" y="1462409"/>
          <a:ext cx="191554" cy="191554"/>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7B0CA246-70D8-4023-A3BC-5B90A850B2A1}">
      <dsp:nvSpPr>
        <dsp:cNvPr id="0" name=""/>
        <dsp:cNvSpPr/>
      </dsp:nvSpPr>
      <dsp:spPr>
        <a:xfrm>
          <a:off x="614076" y="1516044"/>
          <a:ext cx="301013" cy="301013"/>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28853303-E541-46DA-BBDB-4DCB42C201CA}">
      <dsp:nvSpPr>
        <dsp:cNvPr id="0" name=""/>
        <dsp:cNvSpPr/>
      </dsp:nvSpPr>
      <dsp:spPr>
        <a:xfrm>
          <a:off x="882252" y="1221050"/>
          <a:ext cx="191554" cy="191554"/>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0C874E22-6A31-49AD-9306-383DD22EA8CE}">
      <dsp:nvSpPr>
        <dsp:cNvPr id="0" name=""/>
        <dsp:cNvSpPr/>
      </dsp:nvSpPr>
      <dsp:spPr>
        <a:xfrm>
          <a:off x="1230881" y="1113780"/>
          <a:ext cx="191554" cy="191554"/>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521F9A52-4FA2-4010-97C5-8CDCA25D9ADE}">
      <dsp:nvSpPr>
        <dsp:cNvPr id="0" name=""/>
        <dsp:cNvSpPr/>
      </dsp:nvSpPr>
      <dsp:spPr>
        <a:xfrm>
          <a:off x="1659962" y="1301503"/>
          <a:ext cx="191554" cy="191554"/>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F93144BC-6678-4233-90B3-DAA14093E13E}">
      <dsp:nvSpPr>
        <dsp:cNvPr id="0" name=""/>
        <dsp:cNvSpPr/>
      </dsp:nvSpPr>
      <dsp:spPr>
        <a:xfrm>
          <a:off x="1928138" y="1435591"/>
          <a:ext cx="301013" cy="301013"/>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5575B07D-DA6A-4096-A93E-300A28EF5785}">
      <dsp:nvSpPr>
        <dsp:cNvPr id="0" name=""/>
        <dsp:cNvSpPr/>
      </dsp:nvSpPr>
      <dsp:spPr>
        <a:xfrm>
          <a:off x="2303584" y="1730584"/>
          <a:ext cx="191554" cy="191554"/>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78768235-2048-474D-90C2-6B21A1EB1205}">
      <dsp:nvSpPr>
        <dsp:cNvPr id="0" name=""/>
        <dsp:cNvSpPr/>
      </dsp:nvSpPr>
      <dsp:spPr>
        <a:xfrm>
          <a:off x="2464490" y="2025578"/>
          <a:ext cx="191554" cy="191554"/>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51D246EC-27D9-4328-A8B5-78154B5278DD}">
      <dsp:nvSpPr>
        <dsp:cNvPr id="0" name=""/>
        <dsp:cNvSpPr/>
      </dsp:nvSpPr>
      <dsp:spPr>
        <a:xfrm>
          <a:off x="1069975" y="1462409"/>
          <a:ext cx="492567" cy="492567"/>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78D6460A-8E7C-47B8-8561-5FDC8F38986D}">
      <dsp:nvSpPr>
        <dsp:cNvPr id="0" name=""/>
        <dsp:cNvSpPr/>
      </dsp:nvSpPr>
      <dsp:spPr>
        <a:xfrm>
          <a:off x="24090" y="2481477"/>
          <a:ext cx="191554" cy="191554"/>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1224EC88-1AEF-4DC3-BC30-750025C37DB7}">
      <dsp:nvSpPr>
        <dsp:cNvPr id="0" name=""/>
        <dsp:cNvSpPr/>
      </dsp:nvSpPr>
      <dsp:spPr>
        <a:xfrm>
          <a:off x="184995" y="2722835"/>
          <a:ext cx="301013" cy="301013"/>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FBF31F27-36C8-4519-A61E-7D744F51446E}">
      <dsp:nvSpPr>
        <dsp:cNvPr id="0" name=""/>
        <dsp:cNvSpPr/>
      </dsp:nvSpPr>
      <dsp:spPr>
        <a:xfrm>
          <a:off x="587259" y="2937376"/>
          <a:ext cx="437838" cy="437838"/>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B9CFAD13-E68A-4481-AC8F-9B3E13BFCCEF}">
      <dsp:nvSpPr>
        <dsp:cNvPr id="0" name=""/>
        <dsp:cNvSpPr/>
      </dsp:nvSpPr>
      <dsp:spPr>
        <a:xfrm>
          <a:off x="1150428" y="3286004"/>
          <a:ext cx="191554" cy="191554"/>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72AC43EC-0431-4019-9523-EB9DB66DECA7}">
      <dsp:nvSpPr>
        <dsp:cNvPr id="0" name=""/>
        <dsp:cNvSpPr/>
      </dsp:nvSpPr>
      <dsp:spPr>
        <a:xfrm>
          <a:off x="1257698" y="2937376"/>
          <a:ext cx="301013" cy="301013"/>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0C0DC851-D7C8-452C-B1E8-18067325C701}">
      <dsp:nvSpPr>
        <dsp:cNvPr id="0" name=""/>
        <dsp:cNvSpPr/>
      </dsp:nvSpPr>
      <dsp:spPr>
        <a:xfrm>
          <a:off x="1525874" y="3312822"/>
          <a:ext cx="191554" cy="191554"/>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FCE6E6E0-D824-48A6-AED2-D4FAC824F613}">
      <dsp:nvSpPr>
        <dsp:cNvPr id="0" name=""/>
        <dsp:cNvSpPr/>
      </dsp:nvSpPr>
      <dsp:spPr>
        <a:xfrm>
          <a:off x="1767232" y="2883740"/>
          <a:ext cx="437838" cy="437838"/>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73B03D88-A299-4812-85EC-04E9C10245E6}">
      <dsp:nvSpPr>
        <dsp:cNvPr id="0" name=""/>
        <dsp:cNvSpPr/>
      </dsp:nvSpPr>
      <dsp:spPr>
        <a:xfrm>
          <a:off x="2357219" y="2776470"/>
          <a:ext cx="301013" cy="301013"/>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B7300F2C-8090-48C6-8664-A4D7B1B6F298}">
      <dsp:nvSpPr>
        <dsp:cNvPr id="0" name=""/>
        <dsp:cNvSpPr/>
      </dsp:nvSpPr>
      <dsp:spPr>
        <a:xfrm>
          <a:off x="2658233" y="1515598"/>
          <a:ext cx="884034" cy="1687717"/>
        </a:xfrm>
        <a:prstGeom prst="chevron">
          <a:avLst>
            <a:gd name="adj" fmla="val 6231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C6934276-2632-450E-B6A7-E92ABA9AE189}">
      <dsp:nvSpPr>
        <dsp:cNvPr id="0" name=""/>
        <dsp:cNvSpPr/>
      </dsp:nvSpPr>
      <dsp:spPr>
        <a:xfrm>
          <a:off x="3381534" y="1515598"/>
          <a:ext cx="884034" cy="1687717"/>
        </a:xfrm>
        <a:prstGeom prst="chevron">
          <a:avLst>
            <a:gd name="adj" fmla="val 6231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1F9ECB59-1BC5-41D0-95F5-CDD3946F2E4B}">
      <dsp:nvSpPr>
        <dsp:cNvPr id="0" name=""/>
        <dsp:cNvSpPr/>
      </dsp:nvSpPr>
      <dsp:spPr>
        <a:xfrm>
          <a:off x="4362008" y="1376121"/>
          <a:ext cx="2049352" cy="2049352"/>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r>
            <a:rPr lang="hr-HR" sz="1800" kern="1200" dirty="0"/>
            <a:t>VRIJEDNOSTI 302 </a:t>
          </a:r>
          <a:r>
            <a:rPr lang="hr-HR" sz="1800" kern="1200" dirty="0" err="1"/>
            <a:t>mln</a:t>
          </a:r>
          <a:r>
            <a:rPr lang="hr-HR" sz="1800" kern="1200" dirty="0"/>
            <a:t> kuna</a:t>
          </a:r>
        </a:p>
      </dsp:txBody>
      <dsp:txXfrm>
        <a:off x="4662129" y="1676242"/>
        <a:ext cx="1449110" cy="144911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A50E96-3ABB-4EE6-BBFA-ED357A9BA918}">
      <dsp:nvSpPr>
        <dsp:cNvPr id="0" name=""/>
        <dsp:cNvSpPr/>
      </dsp:nvSpPr>
      <dsp:spPr>
        <a:xfrm rot="21348427">
          <a:off x="143097" y="-94360"/>
          <a:ext cx="10610619" cy="4302772"/>
        </a:xfrm>
        <a:prstGeom prst="swooshArrow">
          <a:avLst>
            <a:gd name="adj1" fmla="val 25000"/>
            <a:gd name="adj2" fmla="val 25000"/>
          </a:avLst>
        </a:prstGeom>
        <a:solidFill>
          <a:srgbClr val="114B87">
            <a:alpha val="28000"/>
          </a:srgbClr>
        </a:solidFill>
        <a:ln>
          <a:noFill/>
        </a:ln>
        <a:effectLst/>
      </dsp:spPr>
      <dsp:style>
        <a:lnRef idx="0">
          <a:scrgbClr r="0" g="0" b="0"/>
        </a:lnRef>
        <a:fillRef idx="1">
          <a:scrgbClr r="0" g="0" b="0"/>
        </a:fillRef>
        <a:effectRef idx="0">
          <a:scrgbClr r="0" g="0" b="0"/>
        </a:effectRef>
        <a:fontRef idx="minor"/>
      </dsp:style>
    </dsp:sp>
    <dsp:sp modelId="{C15968AA-59BA-4765-A9FD-3780399970F1}">
      <dsp:nvSpPr>
        <dsp:cNvPr id="0" name=""/>
        <dsp:cNvSpPr/>
      </dsp:nvSpPr>
      <dsp:spPr>
        <a:xfrm>
          <a:off x="1403958" y="3269623"/>
          <a:ext cx="211096" cy="211096"/>
        </a:xfrm>
        <a:prstGeom prst="ellipse">
          <a:avLst/>
        </a:prstGeom>
        <a:solidFill>
          <a:schemeClr val="accent1">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A670D8D-C939-492E-8E3E-E97A826BC30B}">
      <dsp:nvSpPr>
        <dsp:cNvPr id="0" name=""/>
        <dsp:cNvSpPr/>
      </dsp:nvSpPr>
      <dsp:spPr>
        <a:xfrm>
          <a:off x="1492126" y="3018396"/>
          <a:ext cx="2237829" cy="7380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1856" tIns="0" rIns="0" bIns="0" numCol="1" spcCol="1270" anchor="t" anchorCtr="0">
          <a:noAutofit/>
        </a:bodyPr>
        <a:lstStyle/>
        <a:p>
          <a:pPr marL="0" lvl="0" indent="0" algn="l" defTabSz="977900">
            <a:lnSpc>
              <a:spcPct val="90000"/>
            </a:lnSpc>
            <a:spcBef>
              <a:spcPct val="0"/>
            </a:spcBef>
            <a:spcAft>
              <a:spcPct val="35000"/>
            </a:spcAft>
            <a:buNone/>
          </a:pPr>
          <a:r>
            <a:rPr lang="hr-HR" sz="2200" b="1" kern="1200" dirty="0">
              <a:solidFill>
                <a:srgbClr val="114B87"/>
              </a:solidFill>
              <a:latin typeface="Arial" panose="020B0604020202020204" pitchFamily="34" charset="0"/>
              <a:cs typeface="Arial" panose="020B0604020202020204" pitchFamily="34" charset="0"/>
            </a:rPr>
            <a:t>1991 </a:t>
          </a:r>
        </a:p>
      </dsp:txBody>
      <dsp:txXfrm>
        <a:off x="1492126" y="3018396"/>
        <a:ext cx="2237829" cy="738081"/>
      </dsp:txXfrm>
    </dsp:sp>
    <dsp:sp modelId="{D9BE08C1-6281-4BE8-A1CF-2C1A01259531}">
      <dsp:nvSpPr>
        <dsp:cNvPr id="0" name=""/>
        <dsp:cNvSpPr/>
      </dsp:nvSpPr>
      <dsp:spPr>
        <a:xfrm>
          <a:off x="3138193" y="2132493"/>
          <a:ext cx="381598" cy="381598"/>
        </a:xfrm>
        <a:prstGeom prst="ellipse">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5C53E9B-B236-4729-93DB-36747BC35286}">
      <dsp:nvSpPr>
        <dsp:cNvPr id="0" name=""/>
        <dsp:cNvSpPr/>
      </dsp:nvSpPr>
      <dsp:spPr>
        <a:xfrm>
          <a:off x="3373170" y="1959813"/>
          <a:ext cx="2141086" cy="8534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2201" tIns="0" rIns="0" bIns="0" numCol="1" spcCol="1270" anchor="t" anchorCtr="0">
          <a:noAutofit/>
        </a:bodyPr>
        <a:lstStyle/>
        <a:p>
          <a:pPr marL="0" lvl="0" indent="0" algn="l" defTabSz="977900">
            <a:lnSpc>
              <a:spcPct val="90000"/>
            </a:lnSpc>
            <a:spcBef>
              <a:spcPct val="0"/>
            </a:spcBef>
            <a:spcAft>
              <a:spcPct val="35000"/>
            </a:spcAft>
            <a:buNone/>
          </a:pPr>
          <a:r>
            <a:rPr lang="hr-HR" sz="2200" b="1" kern="1200" dirty="0">
              <a:solidFill>
                <a:srgbClr val="114B87"/>
              </a:solidFill>
              <a:latin typeface="Arial" panose="020B0604020202020204" pitchFamily="34" charset="0"/>
              <a:cs typeface="Arial" panose="020B0604020202020204" pitchFamily="34" charset="0"/>
            </a:rPr>
            <a:t>2014</a:t>
          </a:r>
        </a:p>
      </dsp:txBody>
      <dsp:txXfrm>
        <a:off x="3373170" y="1959813"/>
        <a:ext cx="2141086" cy="853490"/>
      </dsp:txXfrm>
    </dsp:sp>
    <dsp:sp modelId="{DCBA780E-0FB1-4B19-BD56-1CAF1E28D369}">
      <dsp:nvSpPr>
        <dsp:cNvPr id="0" name=""/>
        <dsp:cNvSpPr/>
      </dsp:nvSpPr>
      <dsp:spPr>
        <a:xfrm>
          <a:off x="4821295" y="1443453"/>
          <a:ext cx="527742" cy="527742"/>
        </a:xfrm>
        <a:prstGeom prst="ellipse">
          <a:avLst/>
        </a:prstGeom>
        <a:solidFill>
          <a:schemeClr val="accent1">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89F951A-5041-47F7-BDC0-10C93AD662E2}">
      <dsp:nvSpPr>
        <dsp:cNvPr id="0" name=""/>
        <dsp:cNvSpPr/>
      </dsp:nvSpPr>
      <dsp:spPr>
        <a:xfrm rot="10800000" flipV="1">
          <a:off x="8915982" y="416486"/>
          <a:ext cx="1795368" cy="5017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9640" tIns="0" rIns="0" bIns="0" numCol="1" spcCol="1270" anchor="t" anchorCtr="0">
          <a:noAutofit/>
        </a:bodyPr>
        <a:lstStyle/>
        <a:p>
          <a:pPr marL="0" lvl="0" indent="0" algn="l" defTabSz="977900">
            <a:lnSpc>
              <a:spcPct val="90000"/>
            </a:lnSpc>
            <a:spcBef>
              <a:spcPct val="0"/>
            </a:spcBef>
            <a:spcAft>
              <a:spcPct val="35000"/>
            </a:spcAft>
            <a:buNone/>
          </a:pPr>
          <a:r>
            <a:rPr lang="hr-HR" sz="2200" b="1" kern="1200" dirty="0">
              <a:solidFill>
                <a:srgbClr val="114B87"/>
              </a:solidFill>
              <a:latin typeface="Arial" panose="020B0604020202020204" pitchFamily="34" charset="0"/>
              <a:cs typeface="Arial" panose="020B0604020202020204" pitchFamily="34" charset="0"/>
            </a:rPr>
            <a:t>2023</a:t>
          </a:r>
        </a:p>
      </dsp:txBody>
      <dsp:txXfrm rot="-10800000">
        <a:off x="8915982" y="416486"/>
        <a:ext cx="1795368" cy="50171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DF25C0-C3BB-4C9D-AC5D-A915ACD7E232}">
      <dsp:nvSpPr>
        <dsp:cNvPr id="0" name=""/>
        <dsp:cNvSpPr/>
      </dsp:nvSpPr>
      <dsp:spPr>
        <a:xfrm>
          <a:off x="-36344" y="0"/>
          <a:ext cx="5750779" cy="902014"/>
        </a:xfrm>
        <a:prstGeom prst="roundRect">
          <a:avLst>
            <a:gd name="adj" fmla="val 10000"/>
          </a:avLst>
        </a:prstGeom>
        <a:solidFill>
          <a:srgbClr val="114B87"/>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endParaRPr lang="hr-HR" sz="1600" kern="1200" dirty="0">
            <a:latin typeface="Arial" panose="020B0604020202020204" pitchFamily="34" charset="0"/>
            <a:cs typeface="Arial" panose="020B0604020202020204" pitchFamily="34" charset="0"/>
          </a:endParaRPr>
        </a:p>
      </dsp:txBody>
      <dsp:txXfrm>
        <a:off x="-9925" y="26419"/>
        <a:ext cx="4190975" cy="849176"/>
      </dsp:txXfrm>
    </dsp:sp>
    <dsp:sp modelId="{52A7DC7A-6C31-4E14-AA08-607882D28FAE}">
      <dsp:nvSpPr>
        <dsp:cNvPr id="0" name=""/>
        <dsp:cNvSpPr/>
      </dsp:nvSpPr>
      <dsp:spPr>
        <a:xfrm>
          <a:off x="119118" y="1058650"/>
          <a:ext cx="6419110" cy="1891092"/>
        </a:xfrm>
        <a:prstGeom prst="roundRect">
          <a:avLst>
            <a:gd name="adj" fmla="val 10000"/>
          </a:avLst>
        </a:prstGeom>
        <a:solidFill>
          <a:srgbClr val="114B87"/>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endParaRPr lang="hr-HR" sz="1600" kern="1200" dirty="0">
            <a:latin typeface="Arial" panose="020B0604020202020204" pitchFamily="34" charset="0"/>
            <a:cs typeface="Arial" panose="020B0604020202020204" pitchFamily="34" charset="0"/>
          </a:endParaRPr>
        </a:p>
      </dsp:txBody>
      <dsp:txXfrm>
        <a:off x="174506" y="1114038"/>
        <a:ext cx="4670542" cy="1780316"/>
      </dsp:txXfrm>
    </dsp:sp>
    <dsp:sp modelId="{C476D8D7-3008-4500-9B0E-AEA7E356D99E}">
      <dsp:nvSpPr>
        <dsp:cNvPr id="0" name=""/>
        <dsp:cNvSpPr/>
      </dsp:nvSpPr>
      <dsp:spPr>
        <a:xfrm>
          <a:off x="646879" y="3090427"/>
          <a:ext cx="6229942" cy="1866993"/>
        </a:xfrm>
        <a:prstGeom prst="roundRect">
          <a:avLst>
            <a:gd name="adj" fmla="val 10000"/>
          </a:avLst>
        </a:prstGeom>
        <a:solidFill>
          <a:srgbClr val="114B87"/>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endParaRPr lang="hr-HR" sz="2000" kern="1200" dirty="0">
            <a:latin typeface="Arial" panose="020B0604020202020204" pitchFamily="34" charset="0"/>
            <a:cs typeface="Arial" panose="020B0604020202020204" pitchFamily="34" charset="0"/>
          </a:endParaRPr>
        </a:p>
      </dsp:txBody>
      <dsp:txXfrm>
        <a:off x="701561" y="3145109"/>
        <a:ext cx="4531051" cy="1757629"/>
      </dsp:txXfrm>
    </dsp:sp>
    <dsp:sp modelId="{ABF5816B-11AA-470A-9514-CEC0FE9E2BE4}">
      <dsp:nvSpPr>
        <dsp:cNvPr id="0" name=""/>
        <dsp:cNvSpPr/>
      </dsp:nvSpPr>
      <dsp:spPr>
        <a:xfrm>
          <a:off x="4798728" y="603812"/>
          <a:ext cx="978421" cy="978421"/>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endParaRPr lang="hr-HR" sz="1600" kern="1200">
            <a:latin typeface="Arial" panose="020B0604020202020204" pitchFamily="34" charset="0"/>
            <a:cs typeface="Arial" panose="020B0604020202020204" pitchFamily="34" charset="0"/>
          </a:endParaRPr>
        </a:p>
      </dsp:txBody>
      <dsp:txXfrm>
        <a:off x="5018873" y="603812"/>
        <a:ext cx="538131" cy="736262"/>
      </dsp:txXfrm>
    </dsp:sp>
    <dsp:sp modelId="{682F1345-9BBA-4AB0-8DE7-6D79782D0FEB}">
      <dsp:nvSpPr>
        <dsp:cNvPr id="0" name=""/>
        <dsp:cNvSpPr/>
      </dsp:nvSpPr>
      <dsp:spPr>
        <a:xfrm>
          <a:off x="5532755" y="2707590"/>
          <a:ext cx="978421" cy="978421"/>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endParaRPr lang="hr-HR" sz="1600" kern="1200">
            <a:latin typeface="Arial" panose="020B0604020202020204" pitchFamily="34" charset="0"/>
            <a:cs typeface="Arial" panose="020B0604020202020204" pitchFamily="34" charset="0"/>
          </a:endParaRPr>
        </a:p>
      </dsp:txBody>
      <dsp:txXfrm>
        <a:off x="5752900" y="2707590"/>
        <a:ext cx="538131" cy="73626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022601-D338-4971-8389-4B68425D4585}">
      <dsp:nvSpPr>
        <dsp:cNvPr id="0" name=""/>
        <dsp:cNvSpPr/>
      </dsp:nvSpPr>
      <dsp:spPr>
        <a:xfrm>
          <a:off x="5884" y="2026"/>
          <a:ext cx="3414477" cy="5472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marL="0" lvl="0" indent="0" algn="ctr" defTabSz="844550">
            <a:lnSpc>
              <a:spcPct val="90000"/>
            </a:lnSpc>
            <a:spcBef>
              <a:spcPct val="0"/>
            </a:spcBef>
            <a:spcAft>
              <a:spcPct val="35000"/>
            </a:spcAft>
            <a:buNone/>
          </a:pPr>
          <a:r>
            <a:rPr lang="hr-HR" sz="1900" kern="1200" dirty="0">
              <a:solidFill>
                <a:schemeClr val="bg1"/>
              </a:solidFill>
              <a:latin typeface="Arial" panose="020B0604020202020204" pitchFamily="34" charset="0"/>
              <a:cs typeface="Arial" panose="020B0604020202020204" pitchFamily="34" charset="0"/>
            </a:rPr>
            <a:t>IZRAVNA PLAĆANJA</a:t>
          </a:r>
        </a:p>
      </dsp:txBody>
      <dsp:txXfrm>
        <a:off x="5884" y="2026"/>
        <a:ext cx="3414477" cy="547200"/>
      </dsp:txXfrm>
    </dsp:sp>
    <dsp:sp modelId="{B14CAD3F-FB8E-4DD9-9DBE-24DF543AD2BD}">
      <dsp:nvSpPr>
        <dsp:cNvPr id="0" name=""/>
        <dsp:cNvSpPr/>
      </dsp:nvSpPr>
      <dsp:spPr>
        <a:xfrm>
          <a:off x="5884" y="567638"/>
          <a:ext cx="3414477" cy="4230195"/>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100000"/>
            </a:lnSpc>
            <a:spcBef>
              <a:spcPct val="0"/>
            </a:spcBef>
            <a:spcAft>
              <a:spcPct val="15000"/>
            </a:spcAft>
            <a:buChar char="•"/>
          </a:pPr>
          <a:r>
            <a:rPr lang="hr-HR" sz="1900" kern="1200" dirty="0">
              <a:solidFill>
                <a:srgbClr val="002060"/>
              </a:solidFill>
              <a:latin typeface="Arial" panose="020B0604020202020204" pitchFamily="34" charset="0"/>
              <a:cs typeface="Arial" panose="020B0604020202020204" pitchFamily="34" charset="0"/>
            </a:rPr>
            <a:t>osnovna potpora dohotku</a:t>
          </a:r>
        </a:p>
        <a:p>
          <a:pPr marL="171450" lvl="1" indent="-171450" algn="l" defTabSz="844550">
            <a:lnSpc>
              <a:spcPct val="100000"/>
            </a:lnSpc>
            <a:spcBef>
              <a:spcPct val="0"/>
            </a:spcBef>
            <a:spcAft>
              <a:spcPct val="15000"/>
            </a:spcAft>
            <a:buChar char="•"/>
          </a:pPr>
          <a:r>
            <a:rPr lang="hr-HR" sz="1900" kern="1200" dirty="0">
              <a:solidFill>
                <a:srgbClr val="002060"/>
              </a:solidFill>
              <a:latin typeface="Arial" panose="020B0604020202020204" pitchFamily="34" charset="0"/>
              <a:cs typeface="Arial" panose="020B0604020202020204" pitchFamily="34" charset="0"/>
            </a:rPr>
            <a:t>dodatna preraspodijeljena potpora</a:t>
          </a:r>
        </a:p>
        <a:p>
          <a:pPr marL="171450" lvl="1" indent="-171450" algn="l" defTabSz="844550">
            <a:lnSpc>
              <a:spcPct val="100000"/>
            </a:lnSpc>
            <a:spcBef>
              <a:spcPct val="0"/>
            </a:spcBef>
            <a:spcAft>
              <a:spcPct val="15000"/>
            </a:spcAft>
            <a:buChar char="•"/>
          </a:pPr>
          <a:r>
            <a:rPr lang="pl-PL" sz="1900" kern="1200" dirty="0">
              <a:solidFill>
                <a:srgbClr val="002060"/>
              </a:solidFill>
              <a:latin typeface="Arial" panose="020B0604020202020204" pitchFamily="34" charset="0"/>
              <a:cs typeface="Arial" panose="020B0604020202020204" pitchFamily="34" charset="0"/>
            </a:rPr>
            <a:t>dodatna potpora za mlade poljoprivrednike</a:t>
          </a:r>
          <a:endParaRPr lang="hr-HR" sz="1900" kern="1200" dirty="0">
            <a:solidFill>
              <a:srgbClr val="002060"/>
            </a:solidFill>
            <a:latin typeface="Arial" panose="020B0604020202020204" pitchFamily="34" charset="0"/>
            <a:cs typeface="Arial" panose="020B0604020202020204" pitchFamily="34" charset="0"/>
          </a:endParaRPr>
        </a:p>
        <a:p>
          <a:pPr marL="171450" lvl="1" indent="-171450" algn="l" defTabSz="844550">
            <a:lnSpc>
              <a:spcPct val="100000"/>
            </a:lnSpc>
            <a:spcBef>
              <a:spcPct val="0"/>
            </a:spcBef>
            <a:spcAft>
              <a:spcPct val="15000"/>
            </a:spcAft>
            <a:buChar char="•"/>
          </a:pPr>
          <a:r>
            <a:rPr lang="pl-PL" sz="1900" kern="1200" dirty="0">
              <a:solidFill>
                <a:srgbClr val="002060"/>
              </a:solidFill>
              <a:latin typeface="Arial" panose="020B0604020202020204" pitchFamily="34" charset="0"/>
              <a:cs typeface="Arial" panose="020B0604020202020204" pitchFamily="34" charset="0"/>
            </a:rPr>
            <a:t>dobrovoljni programi za klimu i okoliš (eko-sheme)</a:t>
          </a:r>
          <a:endParaRPr lang="hr-HR" sz="1900" kern="1200" dirty="0">
            <a:solidFill>
              <a:srgbClr val="002060"/>
            </a:solidFill>
            <a:latin typeface="Arial" panose="020B0604020202020204" pitchFamily="34" charset="0"/>
            <a:cs typeface="Arial" panose="020B0604020202020204" pitchFamily="34" charset="0"/>
          </a:endParaRPr>
        </a:p>
        <a:p>
          <a:pPr marL="171450" lvl="1" indent="-171450" algn="l" defTabSz="844550">
            <a:lnSpc>
              <a:spcPct val="100000"/>
            </a:lnSpc>
            <a:spcBef>
              <a:spcPct val="0"/>
            </a:spcBef>
            <a:spcAft>
              <a:spcPct val="15000"/>
            </a:spcAft>
            <a:buChar char="•"/>
          </a:pPr>
          <a:r>
            <a:rPr lang="hr-HR" sz="1900" kern="1200" dirty="0">
              <a:solidFill>
                <a:srgbClr val="002060"/>
              </a:solidFill>
              <a:latin typeface="Arial" panose="020B0604020202020204" pitchFamily="34" charset="0"/>
              <a:cs typeface="Arial" panose="020B0604020202020204" pitchFamily="34" charset="0"/>
            </a:rPr>
            <a:t>proizvodno vezana potpora</a:t>
          </a:r>
        </a:p>
        <a:p>
          <a:pPr marL="171450" lvl="1" indent="-171450" algn="l" defTabSz="844550">
            <a:lnSpc>
              <a:spcPct val="100000"/>
            </a:lnSpc>
            <a:spcBef>
              <a:spcPct val="0"/>
            </a:spcBef>
            <a:spcAft>
              <a:spcPct val="15000"/>
            </a:spcAft>
            <a:buChar char="•"/>
          </a:pPr>
          <a:r>
            <a:rPr lang="pl-PL" sz="1900" kern="1200" dirty="0">
              <a:solidFill>
                <a:srgbClr val="002060"/>
              </a:solidFill>
              <a:latin typeface="Arial" panose="020B0604020202020204" pitchFamily="34" charset="0"/>
              <a:cs typeface="Arial" panose="020B0604020202020204" pitchFamily="34" charset="0"/>
            </a:rPr>
            <a:t>zaokruženi iznos za male poljoprivrednike</a:t>
          </a:r>
          <a:endParaRPr lang="hr-HR" sz="1900" kern="1200" dirty="0">
            <a:solidFill>
              <a:srgbClr val="002060"/>
            </a:solidFill>
            <a:latin typeface="Arial" panose="020B0604020202020204" pitchFamily="34" charset="0"/>
            <a:cs typeface="Arial" panose="020B0604020202020204" pitchFamily="34" charset="0"/>
          </a:endParaRPr>
        </a:p>
        <a:p>
          <a:pPr marL="171450" lvl="1" indent="-171450" algn="l" defTabSz="844550">
            <a:lnSpc>
              <a:spcPct val="90000"/>
            </a:lnSpc>
            <a:spcBef>
              <a:spcPct val="0"/>
            </a:spcBef>
            <a:spcAft>
              <a:spcPct val="15000"/>
            </a:spcAft>
            <a:buChar char="•"/>
          </a:pPr>
          <a:endParaRPr lang="hr-HR" sz="1900" kern="1200">
            <a:solidFill>
              <a:srgbClr val="002060"/>
            </a:solidFill>
            <a:latin typeface="Arial" panose="020B0604020202020204" pitchFamily="34" charset="0"/>
            <a:cs typeface="Arial" panose="020B0604020202020204" pitchFamily="34" charset="0"/>
          </a:endParaRPr>
        </a:p>
      </dsp:txBody>
      <dsp:txXfrm>
        <a:off x="5884" y="567638"/>
        <a:ext cx="3414477" cy="4230195"/>
      </dsp:txXfrm>
    </dsp:sp>
    <dsp:sp modelId="{89797B6C-7219-4336-A4E7-38BD7E5BF36C}">
      <dsp:nvSpPr>
        <dsp:cNvPr id="0" name=""/>
        <dsp:cNvSpPr/>
      </dsp:nvSpPr>
      <dsp:spPr>
        <a:xfrm>
          <a:off x="3898389" y="2165"/>
          <a:ext cx="3414477" cy="5472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marL="0" lvl="0" indent="0" algn="ctr" defTabSz="844550">
            <a:lnSpc>
              <a:spcPct val="90000"/>
            </a:lnSpc>
            <a:spcBef>
              <a:spcPct val="0"/>
            </a:spcBef>
            <a:spcAft>
              <a:spcPct val="35000"/>
            </a:spcAft>
            <a:buNone/>
          </a:pPr>
          <a:r>
            <a:rPr lang="hr-HR" sz="1900" kern="1200" dirty="0">
              <a:solidFill>
                <a:schemeClr val="bg1"/>
              </a:solidFill>
              <a:latin typeface="Arial" panose="020B0604020202020204" pitchFamily="34" charset="0"/>
              <a:cs typeface="Arial" panose="020B0604020202020204" pitchFamily="34" charset="0"/>
            </a:rPr>
            <a:t>SEKTORSKI</a:t>
          </a:r>
          <a:r>
            <a:rPr lang="hr-HR" sz="1900" kern="1200" dirty="0">
              <a:solidFill>
                <a:srgbClr val="002060"/>
              </a:solidFill>
              <a:latin typeface="Arial" panose="020B0604020202020204" pitchFamily="34" charset="0"/>
              <a:cs typeface="Arial" panose="020B0604020202020204" pitchFamily="34" charset="0"/>
            </a:rPr>
            <a:t> </a:t>
          </a:r>
          <a:r>
            <a:rPr lang="hr-HR" sz="1900" kern="1200" dirty="0">
              <a:solidFill>
                <a:schemeClr val="bg1"/>
              </a:solidFill>
              <a:latin typeface="Arial" panose="020B0604020202020204" pitchFamily="34" charset="0"/>
              <a:cs typeface="Arial" panose="020B0604020202020204" pitchFamily="34" charset="0"/>
            </a:rPr>
            <a:t>PROGRAMI</a:t>
          </a:r>
        </a:p>
      </dsp:txBody>
      <dsp:txXfrm>
        <a:off x="3898389" y="2165"/>
        <a:ext cx="3414477" cy="547200"/>
      </dsp:txXfrm>
    </dsp:sp>
    <dsp:sp modelId="{609E02EC-F38D-4827-A3E2-283B367A475A}">
      <dsp:nvSpPr>
        <dsp:cNvPr id="0" name=""/>
        <dsp:cNvSpPr/>
      </dsp:nvSpPr>
      <dsp:spPr>
        <a:xfrm>
          <a:off x="3898389" y="568054"/>
          <a:ext cx="3414477" cy="422964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100000"/>
            </a:lnSpc>
            <a:spcBef>
              <a:spcPct val="0"/>
            </a:spcBef>
            <a:spcAft>
              <a:spcPct val="15000"/>
            </a:spcAft>
            <a:buChar char="•"/>
          </a:pPr>
          <a:r>
            <a:rPr lang="pl-PL" sz="1900" kern="1200" dirty="0">
              <a:solidFill>
                <a:srgbClr val="002060"/>
              </a:solidFill>
              <a:latin typeface="Arial" panose="020B0604020202020204" pitchFamily="34" charset="0"/>
              <a:cs typeface="Arial" panose="020B0604020202020204" pitchFamily="34" charset="0"/>
            </a:rPr>
            <a:t>vino (obavezni program) (ima omotnicu)</a:t>
          </a:r>
          <a:endParaRPr lang="hr-HR" sz="1900" kern="1200" dirty="0">
            <a:solidFill>
              <a:srgbClr val="002060"/>
            </a:solidFill>
            <a:latin typeface="Arial" panose="020B0604020202020204" pitchFamily="34" charset="0"/>
            <a:cs typeface="Arial" panose="020B0604020202020204" pitchFamily="34" charset="0"/>
          </a:endParaRPr>
        </a:p>
        <a:p>
          <a:pPr marL="171450" lvl="1" indent="-171450" algn="l" defTabSz="844550">
            <a:lnSpc>
              <a:spcPct val="100000"/>
            </a:lnSpc>
            <a:spcBef>
              <a:spcPct val="0"/>
            </a:spcBef>
            <a:spcAft>
              <a:spcPct val="15000"/>
            </a:spcAft>
            <a:buChar char="•"/>
          </a:pPr>
          <a:r>
            <a:rPr lang="pl-PL" sz="1900" kern="1200" dirty="0">
              <a:solidFill>
                <a:srgbClr val="002060"/>
              </a:solidFill>
              <a:latin typeface="Arial" panose="020B0604020202020204" pitchFamily="34" charset="0"/>
              <a:cs typeface="Arial" panose="020B0604020202020204" pitchFamily="34" charset="0"/>
            </a:rPr>
            <a:t>pčelarstvo (obavezni program) (ima omotnicu)</a:t>
          </a:r>
          <a:endParaRPr lang="hr-HR" sz="1900" kern="1200" dirty="0">
            <a:solidFill>
              <a:srgbClr val="002060"/>
            </a:solidFill>
            <a:latin typeface="Arial" panose="020B0604020202020204" pitchFamily="34" charset="0"/>
            <a:cs typeface="Arial" panose="020B0604020202020204" pitchFamily="34" charset="0"/>
          </a:endParaRPr>
        </a:p>
        <a:p>
          <a:pPr marL="171450" lvl="1" indent="-171450" algn="l" defTabSz="844550">
            <a:lnSpc>
              <a:spcPct val="100000"/>
            </a:lnSpc>
            <a:spcBef>
              <a:spcPct val="0"/>
            </a:spcBef>
            <a:spcAft>
              <a:spcPct val="15000"/>
            </a:spcAft>
            <a:buChar char="•"/>
          </a:pPr>
          <a:r>
            <a:rPr lang="hr-HR" sz="1900" kern="1200" dirty="0">
              <a:solidFill>
                <a:srgbClr val="002060"/>
              </a:solidFill>
              <a:latin typeface="Arial" panose="020B0604020202020204" pitchFamily="34" charset="0"/>
              <a:cs typeface="Arial" panose="020B0604020202020204" pitchFamily="34" charset="0"/>
            </a:rPr>
            <a:t>voće i povrće (obavezni program), hmelj, maslinovo ulje i stolne masline, ostali sektori (do 5% omotnice za IP)</a:t>
          </a:r>
        </a:p>
        <a:p>
          <a:pPr marL="171450" lvl="1" indent="-171450" algn="l" defTabSz="844550">
            <a:lnSpc>
              <a:spcPct val="90000"/>
            </a:lnSpc>
            <a:spcBef>
              <a:spcPct val="0"/>
            </a:spcBef>
            <a:spcAft>
              <a:spcPct val="15000"/>
            </a:spcAft>
            <a:buChar char="•"/>
          </a:pPr>
          <a:endParaRPr lang="hr-HR" sz="1900" kern="1200">
            <a:solidFill>
              <a:srgbClr val="002060"/>
            </a:solidFill>
            <a:latin typeface="Arial" panose="020B0604020202020204" pitchFamily="34" charset="0"/>
            <a:cs typeface="Arial" panose="020B0604020202020204" pitchFamily="34" charset="0"/>
          </a:endParaRPr>
        </a:p>
      </dsp:txBody>
      <dsp:txXfrm>
        <a:off x="3898389" y="568054"/>
        <a:ext cx="3414477" cy="4229640"/>
      </dsp:txXfrm>
    </dsp:sp>
    <dsp:sp modelId="{3230EB81-D152-4AF5-A0A9-00D48B20AD25}">
      <dsp:nvSpPr>
        <dsp:cNvPr id="0" name=""/>
        <dsp:cNvSpPr/>
      </dsp:nvSpPr>
      <dsp:spPr>
        <a:xfrm>
          <a:off x="7790893" y="1034"/>
          <a:ext cx="3666909" cy="5472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marL="0" lvl="0" indent="0" algn="ctr" defTabSz="844550">
            <a:lnSpc>
              <a:spcPct val="90000"/>
            </a:lnSpc>
            <a:spcBef>
              <a:spcPct val="0"/>
            </a:spcBef>
            <a:spcAft>
              <a:spcPct val="35000"/>
            </a:spcAft>
            <a:buNone/>
          </a:pPr>
          <a:r>
            <a:rPr lang="hr-HR" sz="1900" kern="1200">
              <a:solidFill>
                <a:schemeClr val="bg1"/>
              </a:solidFill>
              <a:latin typeface="Arial" panose="020B0604020202020204" pitchFamily="34" charset="0"/>
              <a:cs typeface="Arial" panose="020B0604020202020204" pitchFamily="34" charset="0"/>
            </a:rPr>
            <a:t>RURALNI RAZVOJ</a:t>
          </a:r>
        </a:p>
      </dsp:txBody>
      <dsp:txXfrm>
        <a:off x="7790893" y="1034"/>
        <a:ext cx="3666909" cy="547200"/>
      </dsp:txXfrm>
    </dsp:sp>
    <dsp:sp modelId="{6965701C-B86E-4DCC-9103-8050B356A6FF}">
      <dsp:nvSpPr>
        <dsp:cNvPr id="0" name=""/>
        <dsp:cNvSpPr/>
      </dsp:nvSpPr>
      <dsp:spPr>
        <a:xfrm>
          <a:off x="7797210" y="564662"/>
          <a:ext cx="3654276" cy="4234164"/>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100000"/>
            </a:lnSpc>
            <a:spcBef>
              <a:spcPct val="0"/>
            </a:spcBef>
            <a:spcAft>
              <a:spcPts val="0"/>
            </a:spcAft>
            <a:buChar char="•"/>
          </a:pPr>
          <a:r>
            <a:rPr lang="pl-PL" sz="1900" kern="1200" dirty="0">
              <a:solidFill>
                <a:srgbClr val="002060"/>
              </a:solidFill>
              <a:latin typeface="Arial" panose="020B0604020202020204" pitchFamily="34" charset="0"/>
              <a:cs typeface="Arial" panose="020B0604020202020204" pitchFamily="34" charset="0"/>
            </a:rPr>
            <a:t>klima, okoliš i ostale obveze upravljanja (obavezna mjera)</a:t>
          </a:r>
          <a:endParaRPr lang="hr-HR" sz="1900" kern="1200" dirty="0">
            <a:solidFill>
              <a:srgbClr val="002060"/>
            </a:solidFill>
            <a:latin typeface="Arial" panose="020B0604020202020204" pitchFamily="34" charset="0"/>
            <a:cs typeface="Arial" panose="020B0604020202020204" pitchFamily="34" charset="0"/>
          </a:endParaRPr>
        </a:p>
        <a:p>
          <a:pPr marL="171450" lvl="1" indent="-171450" algn="l" defTabSz="844550">
            <a:lnSpc>
              <a:spcPct val="100000"/>
            </a:lnSpc>
            <a:spcBef>
              <a:spcPct val="0"/>
            </a:spcBef>
            <a:spcAft>
              <a:spcPts val="0"/>
            </a:spcAft>
            <a:buChar char="•"/>
          </a:pPr>
          <a:r>
            <a:rPr lang="hr-HR" sz="1900" kern="1200" dirty="0">
              <a:solidFill>
                <a:srgbClr val="002060"/>
              </a:solidFill>
              <a:latin typeface="Arial" panose="020B0604020202020204" pitchFamily="34" charset="0"/>
              <a:cs typeface="Arial" panose="020B0604020202020204" pitchFamily="34" charset="0"/>
            </a:rPr>
            <a:t>područja s prirodnim ograničenjima</a:t>
          </a:r>
        </a:p>
        <a:p>
          <a:pPr marL="171450" lvl="1" indent="-171450" algn="l" defTabSz="844550">
            <a:lnSpc>
              <a:spcPct val="100000"/>
            </a:lnSpc>
            <a:spcBef>
              <a:spcPct val="0"/>
            </a:spcBef>
            <a:spcAft>
              <a:spcPts val="0"/>
            </a:spcAft>
            <a:buChar char="•"/>
          </a:pPr>
          <a:r>
            <a:rPr lang="hr-HR" sz="1900" kern="1200" dirty="0">
              <a:solidFill>
                <a:srgbClr val="002060"/>
              </a:solidFill>
              <a:latin typeface="Arial" panose="020B0604020202020204" pitchFamily="34" charset="0"/>
              <a:cs typeface="Arial" panose="020B0604020202020204" pitchFamily="34" charset="0"/>
            </a:rPr>
            <a:t>specifična ograničenja zbog obveznih zahtjeva</a:t>
          </a:r>
        </a:p>
        <a:p>
          <a:pPr marL="171450" lvl="1" indent="-171450" algn="l" defTabSz="844550">
            <a:lnSpc>
              <a:spcPct val="100000"/>
            </a:lnSpc>
            <a:spcBef>
              <a:spcPct val="0"/>
            </a:spcBef>
            <a:spcAft>
              <a:spcPts val="0"/>
            </a:spcAft>
            <a:buChar char="•"/>
          </a:pPr>
          <a:r>
            <a:rPr lang="hr-HR" sz="1900" kern="1200" dirty="0">
              <a:solidFill>
                <a:srgbClr val="002060"/>
              </a:solidFill>
              <a:latin typeface="Arial" panose="020B0604020202020204" pitchFamily="34" charset="0"/>
              <a:cs typeface="Arial" panose="020B0604020202020204" pitchFamily="34" charset="0"/>
            </a:rPr>
            <a:t>ulaganja</a:t>
          </a:r>
        </a:p>
        <a:p>
          <a:pPr marL="171450" lvl="1" indent="-171450" algn="l" defTabSz="844550">
            <a:lnSpc>
              <a:spcPct val="100000"/>
            </a:lnSpc>
            <a:spcBef>
              <a:spcPct val="0"/>
            </a:spcBef>
            <a:spcAft>
              <a:spcPts val="0"/>
            </a:spcAft>
            <a:buChar char="•"/>
          </a:pPr>
          <a:r>
            <a:rPr lang="hr-HR" sz="1900" kern="1200" dirty="0">
              <a:solidFill>
                <a:srgbClr val="002060"/>
              </a:solidFill>
              <a:latin typeface="Arial" panose="020B0604020202020204" pitchFamily="34" charset="0"/>
              <a:cs typeface="Arial" panose="020B0604020202020204" pitchFamily="34" charset="0"/>
            </a:rPr>
            <a:t>uvođenje mladih poljoprivrednika</a:t>
          </a:r>
        </a:p>
        <a:p>
          <a:pPr marL="171450" lvl="1" indent="-171450" algn="l" defTabSz="844550">
            <a:lnSpc>
              <a:spcPct val="100000"/>
            </a:lnSpc>
            <a:spcBef>
              <a:spcPct val="0"/>
            </a:spcBef>
            <a:spcAft>
              <a:spcPts val="0"/>
            </a:spcAft>
            <a:buChar char="•"/>
          </a:pPr>
          <a:r>
            <a:rPr lang="hr-HR" sz="1900" kern="1200" dirty="0">
              <a:solidFill>
                <a:srgbClr val="002060"/>
              </a:solidFill>
              <a:latin typeface="Arial" panose="020B0604020202020204" pitchFamily="34" charset="0"/>
              <a:cs typeface="Arial" panose="020B0604020202020204" pitchFamily="34" charset="0"/>
            </a:rPr>
            <a:t>upravljanje rizicima (obavezna mjera)</a:t>
          </a:r>
        </a:p>
        <a:p>
          <a:pPr marL="171450" lvl="1" indent="-171450" algn="l" defTabSz="844550">
            <a:lnSpc>
              <a:spcPct val="100000"/>
            </a:lnSpc>
            <a:spcBef>
              <a:spcPct val="0"/>
            </a:spcBef>
            <a:spcAft>
              <a:spcPts val="0"/>
            </a:spcAft>
            <a:buChar char="•"/>
          </a:pPr>
          <a:r>
            <a:rPr lang="hr-HR" sz="1900" b="1" kern="1200" dirty="0">
              <a:solidFill>
                <a:srgbClr val="C00000"/>
              </a:solidFill>
              <a:latin typeface="Arial" panose="020B0604020202020204" pitchFamily="34" charset="0"/>
              <a:cs typeface="Arial" panose="020B0604020202020204" pitchFamily="34" charset="0"/>
            </a:rPr>
            <a:t>suradnja</a:t>
          </a:r>
        </a:p>
        <a:p>
          <a:pPr marL="171450" lvl="1" indent="-171450" algn="l" defTabSz="844550">
            <a:lnSpc>
              <a:spcPct val="100000"/>
            </a:lnSpc>
            <a:spcBef>
              <a:spcPct val="0"/>
            </a:spcBef>
            <a:spcAft>
              <a:spcPts val="0"/>
            </a:spcAft>
            <a:buChar char="•"/>
          </a:pPr>
          <a:r>
            <a:rPr lang="hr-HR" sz="1900" kern="1200" dirty="0">
              <a:solidFill>
                <a:srgbClr val="002060"/>
              </a:solidFill>
              <a:latin typeface="Arial" panose="020B0604020202020204" pitchFamily="34" charset="0"/>
              <a:cs typeface="Arial" panose="020B0604020202020204" pitchFamily="34" charset="0"/>
            </a:rPr>
            <a:t>razmjena znanja i iskustava</a:t>
          </a:r>
        </a:p>
      </dsp:txBody>
      <dsp:txXfrm>
        <a:off x="7797210" y="564662"/>
        <a:ext cx="3654276" cy="423416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FDDB3F-83A0-418E-9018-AFA8DE001E05}">
      <dsp:nvSpPr>
        <dsp:cNvPr id="0" name=""/>
        <dsp:cNvSpPr/>
      </dsp:nvSpPr>
      <dsp:spPr>
        <a:xfrm rot="2017129">
          <a:off x="2330263" y="2987076"/>
          <a:ext cx="1010619" cy="40341"/>
        </a:xfrm>
        <a:custGeom>
          <a:avLst/>
          <a:gdLst/>
          <a:ahLst/>
          <a:cxnLst/>
          <a:rect l="0" t="0" r="0" b="0"/>
          <a:pathLst>
            <a:path>
              <a:moveTo>
                <a:pt x="0" y="20170"/>
              </a:moveTo>
              <a:lnTo>
                <a:pt x="1010619" y="2017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3B26940-FB58-4FE5-A239-6A6F1962D05C}">
      <dsp:nvSpPr>
        <dsp:cNvPr id="0" name=""/>
        <dsp:cNvSpPr/>
      </dsp:nvSpPr>
      <dsp:spPr>
        <a:xfrm rot="575408">
          <a:off x="2405652" y="2521739"/>
          <a:ext cx="1306602" cy="40341"/>
        </a:xfrm>
        <a:custGeom>
          <a:avLst/>
          <a:gdLst/>
          <a:ahLst/>
          <a:cxnLst/>
          <a:rect l="0" t="0" r="0" b="0"/>
          <a:pathLst>
            <a:path>
              <a:moveTo>
                <a:pt x="0" y="20170"/>
              </a:moveTo>
              <a:lnTo>
                <a:pt x="1306602" y="2017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7CC577B-CF8E-431C-A34E-907661A2322B}">
      <dsp:nvSpPr>
        <dsp:cNvPr id="0" name=""/>
        <dsp:cNvSpPr/>
      </dsp:nvSpPr>
      <dsp:spPr>
        <a:xfrm rot="21061295">
          <a:off x="2407290" y="2123384"/>
          <a:ext cx="1222760" cy="40341"/>
        </a:xfrm>
        <a:custGeom>
          <a:avLst/>
          <a:gdLst/>
          <a:ahLst/>
          <a:cxnLst/>
          <a:rect l="0" t="0" r="0" b="0"/>
          <a:pathLst>
            <a:path>
              <a:moveTo>
                <a:pt x="0" y="20170"/>
              </a:moveTo>
              <a:lnTo>
                <a:pt x="1222760" y="2017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4396312-6D16-4BE2-AFEE-94E669C2E5F7}">
      <dsp:nvSpPr>
        <dsp:cNvPr id="0" name=""/>
        <dsp:cNvSpPr/>
      </dsp:nvSpPr>
      <dsp:spPr>
        <a:xfrm rot="19620006">
          <a:off x="2319000" y="1603712"/>
          <a:ext cx="1187416" cy="40341"/>
        </a:xfrm>
        <a:custGeom>
          <a:avLst/>
          <a:gdLst/>
          <a:ahLst/>
          <a:cxnLst/>
          <a:rect l="0" t="0" r="0" b="0"/>
          <a:pathLst>
            <a:path>
              <a:moveTo>
                <a:pt x="0" y="20170"/>
              </a:moveTo>
              <a:lnTo>
                <a:pt x="1187416" y="2017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FA42A88-1B9B-427A-B175-409404CF3E7D}">
      <dsp:nvSpPr>
        <dsp:cNvPr id="0" name=""/>
        <dsp:cNvSpPr/>
      </dsp:nvSpPr>
      <dsp:spPr>
        <a:xfrm>
          <a:off x="973033" y="1484678"/>
          <a:ext cx="1696175" cy="169617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3464C2C-35B3-4BA0-B664-49844989EABA}">
      <dsp:nvSpPr>
        <dsp:cNvPr id="0" name=""/>
        <dsp:cNvSpPr/>
      </dsp:nvSpPr>
      <dsp:spPr>
        <a:xfrm>
          <a:off x="2919210" y="85318"/>
          <a:ext cx="2623256" cy="1365129"/>
        </a:xfrm>
        <a:prstGeom prst="ellipse">
          <a:avLst/>
        </a:prstGeom>
        <a:solidFill>
          <a:srgbClr val="114B87"/>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hr-HR" sz="1600" kern="1200" dirty="0">
              <a:latin typeface="Arial" panose="020B0604020202020204" pitchFamily="34" charset="0"/>
              <a:cs typeface="Arial" panose="020B0604020202020204" pitchFamily="34" charset="0"/>
            </a:rPr>
            <a:t>Europski poljoprivredni fond za ruralni razvoj </a:t>
          </a:r>
        </a:p>
      </dsp:txBody>
      <dsp:txXfrm>
        <a:off x="3303377" y="285237"/>
        <a:ext cx="1854922" cy="965291"/>
      </dsp:txXfrm>
    </dsp:sp>
    <dsp:sp modelId="{BEACA44F-4A99-4209-88EB-66F0C1612361}">
      <dsp:nvSpPr>
        <dsp:cNvPr id="0" name=""/>
        <dsp:cNvSpPr/>
      </dsp:nvSpPr>
      <dsp:spPr>
        <a:xfrm>
          <a:off x="3555429" y="1228916"/>
          <a:ext cx="2623256" cy="1245192"/>
        </a:xfrm>
        <a:prstGeom prst="ellipse">
          <a:avLst/>
        </a:prstGeom>
        <a:solidFill>
          <a:srgbClr val="114B87"/>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hr-HR" sz="1600" kern="1200" dirty="0">
              <a:latin typeface="Arial" panose="020B0604020202020204" pitchFamily="34" charset="0"/>
              <a:cs typeface="Arial" panose="020B0604020202020204" pitchFamily="34" charset="0"/>
            </a:rPr>
            <a:t>EIP-AGRI; Obzor 2020</a:t>
          </a:r>
        </a:p>
      </dsp:txBody>
      <dsp:txXfrm>
        <a:off x="3939596" y="1411270"/>
        <a:ext cx="1854922" cy="880484"/>
      </dsp:txXfrm>
    </dsp:sp>
    <dsp:sp modelId="{5426A444-739D-4EBB-AB99-BFEB86FB8EB4}">
      <dsp:nvSpPr>
        <dsp:cNvPr id="0" name=""/>
        <dsp:cNvSpPr/>
      </dsp:nvSpPr>
      <dsp:spPr>
        <a:xfrm>
          <a:off x="3627177" y="2236934"/>
          <a:ext cx="2623256" cy="1245192"/>
        </a:xfrm>
        <a:prstGeom prst="ellipse">
          <a:avLst/>
        </a:prstGeom>
        <a:solidFill>
          <a:srgbClr val="114B87"/>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hr-HR" sz="1600" kern="1200" dirty="0">
              <a:latin typeface="Arial" panose="020B0604020202020204" pitchFamily="34" charset="0"/>
              <a:cs typeface="Arial" panose="020B0604020202020204" pitchFamily="34" charset="0"/>
            </a:rPr>
            <a:t>ESIF                2021. – 2027.</a:t>
          </a:r>
        </a:p>
      </dsp:txBody>
      <dsp:txXfrm>
        <a:off x="4011344" y="2419288"/>
        <a:ext cx="1854922" cy="880484"/>
      </dsp:txXfrm>
    </dsp:sp>
    <dsp:sp modelId="{4AF39866-1F6F-4D33-A0AD-4BB0C8C657D8}">
      <dsp:nvSpPr>
        <dsp:cNvPr id="0" name=""/>
        <dsp:cNvSpPr/>
      </dsp:nvSpPr>
      <dsp:spPr>
        <a:xfrm>
          <a:off x="2706856" y="3171134"/>
          <a:ext cx="2623256" cy="1245192"/>
        </a:xfrm>
        <a:prstGeom prst="ellipse">
          <a:avLst/>
        </a:prstGeom>
        <a:solidFill>
          <a:srgbClr val="114B87"/>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hr-HR" sz="1600" kern="1200">
              <a:latin typeface="Arial" panose="020B0604020202020204" pitchFamily="34" charset="0"/>
              <a:cs typeface="Arial" panose="020B0604020202020204" pitchFamily="34" charset="0"/>
            </a:rPr>
            <a:t>Drugi izvori financiranja</a:t>
          </a:r>
        </a:p>
      </dsp:txBody>
      <dsp:txXfrm>
        <a:off x="3091023" y="3353488"/>
        <a:ext cx="1854922" cy="880484"/>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E1A865-050A-46B8-9FEE-41397FB1A633}">
      <dsp:nvSpPr>
        <dsp:cNvPr id="0" name=""/>
        <dsp:cNvSpPr/>
      </dsp:nvSpPr>
      <dsp:spPr>
        <a:xfrm>
          <a:off x="1495993" y="0"/>
          <a:ext cx="3057091" cy="2862321"/>
        </a:xfrm>
        <a:prstGeom prst="rightArrow">
          <a:avLst>
            <a:gd name="adj1" fmla="val 75000"/>
            <a:gd name="adj2" fmla="val 5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3546CB5-7F08-4E8E-AB65-E8777F5E47B0}">
      <dsp:nvSpPr>
        <dsp:cNvPr id="0" name=""/>
        <dsp:cNvSpPr/>
      </dsp:nvSpPr>
      <dsp:spPr>
        <a:xfrm>
          <a:off x="701" y="0"/>
          <a:ext cx="1495291" cy="2862321"/>
        </a:xfrm>
        <a:prstGeom prst="roundRect">
          <a:avLst/>
        </a:prstGeom>
        <a:solidFill>
          <a:srgbClr val="114B87"/>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60960" rIns="121920" bIns="60960" numCol="1" spcCol="1270" anchor="ctr" anchorCtr="0">
          <a:noAutofit/>
        </a:bodyPr>
        <a:lstStyle/>
        <a:p>
          <a:pPr marL="0" lvl="0" indent="0" algn="ctr" defTabSz="1422400">
            <a:lnSpc>
              <a:spcPct val="90000"/>
            </a:lnSpc>
            <a:spcBef>
              <a:spcPct val="0"/>
            </a:spcBef>
            <a:spcAft>
              <a:spcPct val="35000"/>
            </a:spcAft>
            <a:buNone/>
          </a:pPr>
          <a:r>
            <a:rPr lang="hr-HR" sz="3200" kern="1200" dirty="0">
              <a:latin typeface="Arial" panose="020B0604020202020204" pitchFamily="34" charset="0"/>
              <a:cs typeface="Arial" panose="020B0604020202020204" pitchFamily="34" charset="0"/>
            </a:rPr>
            <a:t>LAG-ovi</a:t>
          </a:r>
        </a:p>
      </dsp:txBody>
      <dsp:txXfrm>
        <a:off x="73695" y="72994"/>
        <a:ext cx="1349303" cy="2716333"/>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AB29F9-4EFB-4680-ADF2-8B9DA35BA46C}">
      <dsp:nvSpPr>
        <dsp:cNvPr id="0" name=""/>
        <dsp:cNvSpPr/>
      </dsp:nvSpPr>
      <dsp:spPr>
        <a:xfrm rot="5400000">
          <a:off x="6816183" y="-2945049"/>
          <a:ext cx="668848" cy="6729984"/>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Char char="•"/>
          </a:pPr>
          <a:r>
            <a:rPr lang="hr-HR" sz="2400" kern="1200" dirty="0">
              <a:solidFill>
                <a:srgbClr val="114B87"/>
              </a:solidFill>
              <a:latin typeface="Arial" panose="020B0604020202020204" pitchFamily="34" charset="0"/>
              <a:cs typeface="Arial" panose="020B0604020202020204" pitchFamily="34" charset="0"/>
            </a:rPr>
            <a:t>u pravnom okviru ne postoji; pilot projekt EK</a:t>
          </a:r>
        </a:p>
      </dsp:txBody>
      <dsp:txXfrm rot="-5400000">
        <a:off x="3785615" y="118169"/>
        <a:ext cx="6697334" cy="603548"/>
      </dsp:txXfrm>
    </dsp:sp>
    <dsp:sp modelId="{76AFC2D2-AFB5-4B0A-9114-789897C70905}">
      <dsp:nvSpPr>
        <dsp:cNvPr id="0" name=""/>
        <dsp:cNvSpPr/>
      </dsp:nvSpPr>
      <dsp:spPr>
        <a:xfrm>
          <a:off x="0" y="1912"/>
          <a:ext cx="3785616" cy="836060"/>
        </a:xfrm>
        <a:prstGeom prst="roundRect">
          <a:avLst/>
        </a:prstGeom>
        <a:solidFill>
          <a:srgbClr val="114B87"/>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hr-HR" sz="2400" kern="1200">
              <a:latin typeface="Arial" panose="020B0604020202020204" pitchFamily="34" charset="0"/>
              <a:cs typeface="Arial" panose="020B0604020202020204" pitchFamily="34" charset="0"/>
            </a:rPr>
            <a:t>Definicija</a:t>
          </a:r>
        </a:p>
      </dsp:txBody>
      <dsp:txXfrm>
        <a:off x="40813" y="42725"/>
        <a:ext cx="3703990" cy="754434"/>
      </dsp:txXfrm>
    </dsp:sp>
    <dsp:sp modelId="{CE6211E5-3A05-41BF-A225-3E3B1B2E4037}">
      <dsp:nvSpPr>
        <dsp:cNvPr id="0" name=""/>
        <dsp:cNvSpPr/>
      </dsp:nvSpPr>
      <dsp:spPr>
        <a:xfrm rot="5400000">
          <a:off x="6816183" y="-2067186"/>
          <a:ext cx="668848" cy="6729984"/>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Char char="•"/>
          </a:pPr>
          <a:r>
            <a:rPr lang="hr-HR" sz="2400" kern="1200" dirty="0">
              <a:solidFill>
                <a:srgbClr val="114B87"/>
              </a:solidFill>
              <a:latin typeface="Arial" panose="020B0604020202020204" pitchFamily="34" charset="0"/>
              <a:cs typeface="Arial" panose="020B0604020202020204" pitchFamily="34" charset="0"/>
            </a:rPr>
            <a:t>aktivno sudjelovanje, konsenzus </a:t>
          </a:r>
        </a:p>
      </dsp:txBody>
      <dsp:txXfrm rot="-5400000">
        <a:off x="3785615" y="996032"/>
        <a:ext cx="6697334" cy="603548"/>
      </dsp:txXfrm>
    </dsp:sp>
    <dsp:sp modelId="{70842F17-E8BE-4066-B70B-2C2A4609BA79}">
      <dsp:nvSpPr>
        <dsp:cNvPr id="0" name=""/>
        <dsp:cNvSpPr/>
      </dsp:nvSpPr>
      <dsp:spPr>
        <a:xfrm>
          <a:off x="0" y="879775"/>
          <a:ext cx="3785616" cy="836060"/>
        </a:xfrm>
        <a:prstGeom prst="roundRect">
          <a:avLst/>
        </a:prstGeom>
        <a:solidFill>
          <a:srgbClr val="114B87"/>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hr-HR" sz="2400" kern="1200">
              <a:latin typeface="Arial" panose="020B0604020202020204" pitchFamily="34" charset="0"/>
              <a:cs typeface="Arial" panose="020B0604020202020204" pitchFamily="34" charset="0"/>
            </a:rPr>
            <a:t>Uključenost</a:t>
          </a:r>
        </a:p>
      </dsp:txBody>
      <dsp:txXfrm>
        <a:off x="40813" y="920588"/>
        <a:ext cx="3703990" cy="754434"/>
      </dsp:txXfrm>
    </dsp:sp>
    <dsp:sp modelId="{555A0709-A081-49D4-9A4A-4A3CEA6D01A0}">
      <dsp:nvSpPr>
        <dsp:cNvPr id="0" name=""/>
        <dsp:cNvSpPr/>
      </dsp:nvSpPr>
      <dsp:spPr>
        <a:xfrm rot="5400000">
          <a:off x="6816183" y="-1189323"/>
          <a:ext cx="668848" cy="6729984"/>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Char char="•"/>
          </a:pPr>
          <a:r>
            <a:rPr lang="hr-HR" sz="2400" kern="1200" dirty="0">
              <a:solidFill>
                <a:srgbClr val="114B87"/>
              </a:solidFill>
              <a:latin typeface="Arial" panose="020B0604020202020204" pitchFamily="34" charset="0"/>
              <a:cs typeface="Arial" panose="020B0604020202020204" pitchFamily="34" charset="0"/>
            </a:rPr>
            <a:t>odnos s LRS, „vlasništvo”, sadržaj</a:t>
          </a:r>
        </a:p>
      </dsp:txBody>
      <dsp:txXfrm rot="-5400000">
        <a:off x="3785615" y="1873895"/>
        <a:ext cx="6697334" cy="603548"/>
      </dsp:txXfrm>
    </dsp:sp>
    <dsp:sp modelId="{3285EC43-F691-41FE-9FDE-D6209AA8F7C2}">
      <dsp:nvSpPr>
        <dsp:cNvPr id="0" name=""/>
        <dsp:cNvSpPr/>
      </dsp:nvSpPr>
      <dsp:spPr>
        <a:xfrm>
          <a:off x="0" y="1757638"/>
          <a:ext cx="3785616" cy="836060"/>
        </a:xfrm>
        <a:prstGeom prst="roundRect">
          <a:avLst/>
        </a:prstGeom>
        <a:solidFill>
          <a:srgbClr val="114B87"/>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hr-HR" sz="2400" kern="1200" dirty="0">
              <a:latin typeface="Arial" panose="020B0604020202020204" pitchFamily="34" charset="0"/>
              <a:cs typeface="Arial" panose="020B0604020202020204" pitchFamily="34" charset="0"/>
            </a:rPr>
            <a:t>Strategija</a:t>
          </a:r>
        </a:p>
      </dsp:txBody>
      <dsp:txXfrm>
        <a:off x="40813" y="1798451"/>
        <a:ext cx="3703990" cy="754434"/>
      </dsp:txXfrm>
    </dsp:sp>
    <dsp:sp modelId="{547E1F64-8E4E-4D42-81D5-83D41D18CF7D}">
      <dsp:nvSpPr>
        <dsp:cNvPr id="0" name=""/>
        <dsp:cNvSpPr/>
      </dsp:nvSpPr>
      <dsp:spPr>
        <a:xfrm rot="5400000">
          <a:off x="6816183" y="-311459"/>
          <a:ext cx="668848" cy="6729984"/>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Char char="•"/>
          </a:pPr>
          <a:r>
            <a:rPr lang="hr-HR" sz="2400" kern="1200">
              <a:solidFill>
                <a:srgbClr val="114B87"/>
              </a:solidFill>
              <a:latin typeface="Arial" panose="020B0604020202020204" pitchFamily="34" charset="0"/>
              <a:cs typeface="Arial" panose="020B0604020202020204" pitchFamily="34" charset="0"/>
            </a:rPr>
            <a:t>pravila fondova iz  kojih se pojedine aktivnosti financiraju; korisnik</a:t>
          </a:r>
        </a:p>
      </dsp:txBody>
      <dsp:txXfrm rot="-5400000">
        <a:off x="3785615" y="2751759"/>
        <a:ext cx="6697334" cy="603548"/>
      </dsp:txXfrm>
    </dsp:sp>
    <dsp:sp modelId="{20A5A980-65AF-4009-A786-9EE2E21D5FDB}">
      <dsp:nvSpPr>
        <dsp:cNvPr id="0" name=""/>
        <dsp:cNvSpPr/>
      </dsp:nvSpPr>
      <dsp:spPr>
        <a:xfrm>
          <a:off x="0" y="2635502"/>
          <a:ext cx="3785616" cy="836060"/>
        </a:xfrm>
        <a:prstGeom prst="roundRect">
          <a:avLst/>
        </a:prstGeom>
        <a:solidFill>
          <a:srgbClr val="114B87"/>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hr-HR" sz="2400" kern="1200">
              <a:latin typeface="Arial" panose="020B0604020202020204" pitchFamily="34" charset="0"/>
              <a:cs typeface="Arial" panose="020B0604020202020204" pitchFamily="34" charset="0"/>
            </a:rPr>
            <a:t>Financiranje</a:t>
          </a:r>
        </a:p>
      </dsp:txBody>
      <dsp:txXfrm>
        <a:off x="40813" y="2676315"/>
        <a:ext cx="3703990" cy="754434"/>
      </dsp:txXfrm>
    </dsp:sp>
    <dsp:sp modelId="{6F031EE9-A007-4642-BB45-6E31CA56F760}">
      <dsp:nvSpPr>
        <dsp:cNvPr id="0" name=""/>
        <dsp:cNvSpPr/>
      </dsp:nvSpPr>
      <dsp:spPr>
        <a:xfrm rot="5400000">
          <a:off x="6816183" y="566403"/>
          <a:ext cx="668848" cy="6729984"/>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Char char="•"/>
          </a:pPr>
          <a:r>
            <a:rPr lang="hr-HR" sz="2400" kern="1200">
              <a:solidFill>
                <a:srgbClr val="114B87"/>
              </a:solidFill>
              <a:latin typeface="Arial" panose="020B0604020202020204" pitchFamily="34" charset="0"/>
              <a:cs typeface="Arial" panose="020B0604020202020204" pitchFamily="34" charset="0"/>
            </a:rPr>
            <a:t>definirati milestones &amp; targets prije osiguranog financiranja </a:t>
          </a:r>
        </a:p>
      </dsp:txBody>
      <dsp:txXfrm rot="-5400000">
        <a:off x="3785615" y="3629621"/>
        <a:ext cx="6697334" cy="603548"/>
      </dsp:txXfrm>
    </dsp:sp>
    <dsp:sp modelId="{8258B384-600C-4536-864D-CC86D1061BDA}">
      <dsp:nvSpPr>
        <dsp:cNvPr id="0" name=""/>
        <dsp:cNvSpPr/>
      </dsp:nvSpPr>
      <dsp:spPr>
        <a:xfrm>
          <a:off x="0" y="3513365"/>
          <a:ext cx="3785616" cy="836060"/>
        </a:xfrm>
        <a:prstGeom prst="roundRect">
          <a:avLst/>
        </a:prstGeom>
        <a:solidFill>
          <a:srgbClr val="114B87"/>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hr-HR" sz="2400" kern="1200">
              <a:latin typeface="Arial" panose="020B0604020202020204" pitchFamily="34" charset="0"/>
              <a:cs typeface="Arial" panose="020B0604020202020204" pitchFamily="34" charset="0"/>
            </a:rPr>
            <a:t>Pokazatelji</a:t>
          </a:r>
        </a:p>
      </dsp:txBody>
      <dsp:txXfrm>
        <a:off x="40813" y="3554178"/>
        <a:ext cx="3703990" cy="754434"/>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9/3/layout/RandomtoResultProcess">
  <dgm:title val=""/>
  <dgm:desc val=""/>
  <dgm:catLst>
    <dgm:cat type="process" pri="1275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41" srcId="1" destId="11" srcOrd="0" destOrd="0"/>
        <dgm:cxn modelId="5" srcId="0" destId="2" srcOrd="0" destOrd="0"/>
        <dgm:cxn modelId="51" srcId="2" destId="21" srcOrd="0"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clrData>
  <dgm:layoutNode name="Name0">
    <dgm:varLst>
      <dgm:dir/>
      <dgm:animOne val="branch"/>
      <dgm:animLvl val="lvl"/>
    </dgm:varLst>
    <dgm:choose name="Name1">
      <dgm:if name="Name2" func="var" arg="dir" op="equ" val="norm">
        <dgm:alg type="lin">
          <dgm:param type="fallback" val="2D"/>
          <dgm:param type="nodeVertAlign" val="t"/>
        </dgm:alg>
      </dgm:if>
      <dgm:else name="Name3">
        <dgm:alg type="lin">
          <dgm:param type="fallback" val="2D"/>
          <dgm:param type="nodeVertAlign" val="t"/>
          <dgm:param type="linDir" val="fromR"/>
        </dgm:alg>
      </dgm:else>
    </dgm:choose>
    <dgm:shape xmlns:r="http://schemas.openxmlformats.org/officeDocument/2006/relationships" r:blip="">
      <dgm:adjLst/>
    </dgm:shape>
    <dgm:constrLst>
      <dgm:constr type="userH" refType="h" fact="2"/>
      <dgm:constr type="w" for="ch" forName="chaos" refType="userH" fact="0.681"/>
      <dgm:constr type="h" for="ch" forName="chaos" refType="userH"/>
      <dgm:constr type="w" for="ch" forName="middle" refType="userH" fact="0.6"/>
      <dgm:constr type="h" for="ch" forName="middle" refType="userH"/>
      <dgm:constr type="w" for="ch" forName="last" refType="userH" fact="0.6"/>
      <dgm:constr type="h" for="ch" forName="last" refType="userH"/>
      <dgm:constr type="w" for="ch" forName="chevronComposite1" refType="userH" fact="0.22"/>
      <dgm:constr type="h" for="ch" forName="chevronComposite1" refType="userH" fact="0.52"/>
      <dgm:constr type="w" for="ch" forName="chevronComposite2" refType="userH" fact="0.22"/>
      <dgm:constr type="h" for="ch" forName="chevronComposite2" refType="userH" fact="0.52"/>
      <dgm:constr type="w" for="ch" forName="overlap" refType="userH" fact="-0.04"/>
      <dgm:constr type="h" for="ch" forName="overlap" refType="userH" fact="0.06"/>
      <dgm:constr type="primFontSz" for="des" forName="parTx1" op="equ" val="65"/>
      <dgm:constr type="primFontSz" for="des" forName="parTxMid" refType="primFontSz" refFor="des" refForName="parTx1" op="equ"/>
      <dgm:constr type="primFontSz" for="des" forName="circleTx" refType="primFontSz" refFor="des" refForName="parTx1" op="equ"/>
      <dgm:constr type="primFontSz" for="des" forName="desTx1" op="equ" val="65"/>
      <dgm:constr type="primFontSz" for="des" forName="desTxMid" refType="primFontSz" refFor="des" refForName="desTx1" op="equ"/>
      <dgm:constr type="primFontSz" for="des" forName="desTxN" refType="primFontSz" refFor="des" refForName="desTx1" op="equ"/>
    </dgm:constrLst>
    <dgm:forEach name="Name4" axis="ch" ptType="node">
      <dgm:choose name="Name5">
        <dgm:if name="Name6" axis="self" ptType="node" func="pos" op="equ" val="1">
          <dgm:layoutNode name="chaos">
            <dgm:alg type="composite"/>
            <dgm:shape xmlns:r="http://schemas.openxmlformats.org/officeDocument/2006/relationships" r:blip="">
              <dgm:adjLst/>
            </dgm:shape>
            <dgm:presOf/>
            <dgm:constrLst>
              <dgm:constr type="ctrX" for="ch" forName="parTx1" refType="w" fact="0.5"/>
              <dgm:constr type="t" for="ch" forName="parTx1" refType="w" fact="0.32"/>
              <dgm:constr type="w" for="ch" forName="parTx1" refType="w" fact="0.88"/>
              <dgm:constr type="h" for="ch" forName="parTx1" refType="w" fact="0.29"/>
              <dgm:constr type="ctrX" for="ch" forName="desTx1" refType="w" fact="0.5"/>
              <dgm:constr type="b" for="ch" forName="desTx1" refType="h"/>
              <dgm:constr type="w" for="ch" forName="desTx1" refType="w" fact="0.88"/>
              <dgm:constr type="h" for="ch" forName="desTx1" refType="h" fact="0.37"/>
              <dgm:constr type="l" for="ch" forName="c1" refType="w" fact="0.05"/>
              <dgm:constr type="t" for="ch" forName="c1" refType="w" fact="0.23"/>
              <dgm:constr type="w" for="ch" forName="c1" refType="w" fact="0.07"/>
              <dgm:constr type="h" for="ch" forName="c1" refType="w" refFor="ch" refForName="c1"/>
              <dgm:constr type="l" for="ch" forName="c2" refType="w" fact="0.1"/>
              <dgm:constr type="t" for="ch" forName="c2" refType="w" fact="0.13"/>
              <dgm:constr type="w" for="ch" forName="c2" refType="w" fact="0.07"/>
              <dgm:constr type="h" for="ch" forName="c2" refType="w" refFor="ch" refForName="c2"/>
              <dgm:constr type="l" for="ch" forName="c3" refType="w" fact="0.22"/>
              <dgm:constr type="t" for="ch" forName="c3" refType="w" fact="0.15"/>
              <dgm:constr type="w" for="ch" forName="c3" refType="w" fact="0.11"/>
              <dgm:constr type="h" for="ch" forName="c3" refType="w" refFor="ch" refForName="c3"/>
              <dgm:constr type="l" for="ch" forName="c4" refType="w" fact="0.32"/>
              <dgm:constr type="t" for="ch" forName="c4" refType="w" fact="0.04"/>
              <dgm:constr type="w" for="ch" forName="c4" refType="w" fact="0.07"/>
              <dgm:constr type="h" for="ch" forName="c4" refType="w" refFor="ch" refForName="c4"/>
              <dgm:constr type="l" for="ch" forName="c5" refType="w" fact="0.45"/>
              <dgm:constr type="t" for="ch" forName="c5" refType="w" fact="0"/>
              <dgm:constr type="w" for="ch" forName="c5" refType="w" fact="0.07"/>
              <dgm:constr type="h" for="ch" forName="c5" refType="w" refFor="ch" refForName="c5"/>
              <dgm:constr type="l" for="ch" forName="c6" refType="w" fact="0.61"/>
              <dgm:constr type="t" for="ch" forName="c6" refType="w" fact="0.07"/>
              <dgm:constr type="w" for="ch" forName="c6" refType="w" fact="0.07"/>
              <dgm:constr type="h" for="ch" forName="c6" refType="w" refFor="ch" refForName="c6"/>
              <dgm:constr type="l" for="ch" forName="c7" refType="w" fact="0.71"/>
              <dgm:constr type="t" for="ch" forName="c7" refType="w" fact="0.12"/>
              <dgm:constr type="w" for="ch" forName="c7" refType="w" fact="0.11"/>
              <dgm:constr type="h" for="ch" forName="c7" refType="w" refFor="ch" refForName="c7"/>
              <dgm:constr type="l" for="ch" forName="c8" refType="w" fact="0.85"/>
              <dgm:constr type="t" for="ch" forName="c8" refType="w" fact="0.23"/>
              <dgm:constr type="w" for="ch" forName="c8" refType="w" fact="0.07"/>
              <dgm:constr type="h" for="ch" forName="c8" refType="w" refFor="ch" refForName="c8"/>
              <dgm:constr type="l" for="ch" forName="c9" refType="w" fact="0.91"/>
              <dgm:constr type="t" for="ch" forName="c9" refType="w" fact="0.34"/>
              <dgm:constr type="w" for="ch" forName="c9" refType="w" fact="0.07"/>
              <dgm:constr type="h" for="ch" forName="c9" refType="w" refFor="ch" refForName="c9"/>
              <dgm:constr type="l" for="ch" forName="c10" refType="w" fact="0.39"/>
              <dgm:constr type="t" for="ch" forName="c10" refType="w" fact="0.13"/>
              <dgm:constr type="w" for="ch" forName="c10" refType="w" fact="0.18"/>
              <dgm:constr type="h" for="ch" forName="c10" refType="w" refFor="ch" refForName="c10"/>
              <dgm:constr type="l" for="ch" forName="c11" refType="w" fact="0"/>
              <dgm:constr type="t" for="ch" forName="c11" refType="w" fact="0.51"/>
              <dgm:constr type="w" for="ch" forName="c11" refType="w" fact="0.07"/>
              <dgm:constr type="h" for="ch" forName="c11" refType="w" refFor="ch" refForName="c11"/>
              <dgm:constr type="l" for="ch" forName="c12" refType="w" fact="0.06"/>
              <dgm:constr type="t" for="ch" forName="c12" refType="w" fact="0.6"/>
              <dgm:constr type="w" for="ch" forName="c12" refType="w" fact="0.11"/>
              <dgm:constr type="h" for="ch" forName="c12" refType="w" refFor="ch" refForName="c12"/>
              <dgm:constr type="l" for="ch" forName="c13" refType="w" fact="0.21"/>
              <dgm:constr type="t" for="ch" forName="c13" refType="w" fact="0.68"/>
              <dgm:constr type="w" for="ch" forName="c13" refType="w" fact="0.16"/>
              <dgm:constr type="h" for="ch" forName="c13" refType="w" refFor="ch" refForName="c13"/>
              <dgm:constr type="l" for="ch" forName="c14" refType="w" fact="0.42"/>
              <dgm:constr type="t" for="ch" forName="c14" refType="w" fact="0.81"/>
              <dgm:constr type="w" for="ch" forName="c14" refType="w" fact="0.07"/>
              <dgm:constr type="h" for="ch" forName="c14" refType="w" refFor="ch" refForName="c14"/>
              <dgm:constr type="l" for="ch" forName="c15" refType="w" fact="0.46"/>
              <dgm:constr type="t" for="ch" forName="c15" refType="w" fact="0.68"/>
              <dgm:constr type="w" for="ch" forName="c15" refType="w" fact="0.11"/>
              <dgm:constr type="h" for="ch" forName="c15" refType="w" refFor="ch" refForName="c15"/>
              <dgm:constr type="l" for="ch" forName="c16" refType="w" fact="0.56"/>
              <dgm:constr type="t" for="ch" forName="c16" refType="w" fact="0.82"/>
              <dgm:constr type="w" for="ch" forName="c16" refType="w" fact="0.07"/>
              <dgm:constr type="h" for="ch" forName="c16" refType="w" refFor="ch" refForName="c16"/>
              <dgm:constr type="l" for="ch" forName="c17" refType="w" fact="0.65"/>
              <dgm:constr type="t" for="ch" forName="c17" refType="w" fact="0.66"/>
              <dgm:constr type="w" for="ch" forName="c17" refType="w" fact="0.16"/>
              <dgm:constr type="h" for="ch" forName="c17" refType="w" refFor="ch" refForName="c17"/>
              <dgm:constr type="l" for="ch" forName="c18" refType="w" fact="0.87"/>
              <dgm:constr type="t" for="ch" forName="c18" refType="w" fact="0.62"/>
              <dgm:constr type="w" for="ch" forName="c18" refType="w" fact="0.11"/>
              <dgm:constr type="h" for="ch" forName="c18" refType="w" refFor="ch" refForName="c18"/>
            </dgm:constrLst>
            <dgm:layoutNode name="parTx1" styleLbl="revTx">
              <dgm:alg type="tx"/>
              <dgm:shape xmlns:r="http://schemas.openxmlformats.org/officeDocument/2006/relationships" type="rect"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7">
              <dgm:if name="Name8" axis="ch" ptType="node" func="cnt" op="gte" val="1">
                <dgm:layoutNode name="desTx1" styleLbl="revTx">
                  <dgm:varLst>
                    <dgm:bulletEnabled val="1"/>
                  </dgm:varLst>
                  <dgm:choose name="Name9">
                    <dgm:if name="Name10" axis="ch" ptType="node" func="cnt" op="equ" val="1">
                      <dgm:alg type="tx">
                        <dgm:param type="shpTxLTRAlignCh" val="l"/>
                      </dgm:alg>
                    </dgm:if>
                    <dgm:else name="Name11">
                      <dgm:alg type="tx">
                        <dgm:param type="shpTxLTRAlignCh" val="l"/>
                        <dgm:param type="stBulletLvl" val="1"/>
                      </dgm:alg>
                    </dgm:else>
                  </dgm:choose>
                  <dgm:shape xmlns:r="http://schemas.openxmlformats.org/officeDocument/2006/relationships" type="rect" r:blip="">
                    <dgm:adjLst/>
                  </dgm:shape>
                  <dgm:presOf axis="des"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if>
              <dgm:else name="Name12"/>
            </dgm:choose>
            <dgm:layoutNode name="c1" styleLbl="node1">
              <dgm:alg type="sp"/>
              <dgm:shape xmlns:r="http://schemas.openxmlformats.org/officeDocument/2006/relationships" type="ellipse" r:blip="">
                <dgm:adjLst/>
              </dgm:shape>
              <dgm:presOf/>
            </dgm:layoutNode>
            <dgm:layoutNode name="c2" styleLbl="node1">
              <dgm:alg type="sp"/>
              <dgm:shape xmlns:r="http://schemas.openxmlformats.org/officeDocument/2006/relationships" type="ellipse" r:blip="">
                <dgm:adjLst/>
              </dgm:shape>
              <dgm:presOf/>
            </dgm:layoutNode>
            <dgm:layoutNode name="c3" styleLbl="node1">
              <dgm:alg type="sp"/>
              <dgm:shape xmlns:r="http://schemas.openxmlformats.org/officeDocument/2006/relationships" type="ellipse" r:blip="">
                <dgm:adjLst/>
              </dgm:shape>
              <dgm:presOf/>
            </dgm:layoutNode>
            <dgm:layoutNode name="c4" styleLbl="node1">
              <dgm:alg type="sp"/>
              <dgm:shape xmlns:r="http://schemas.openxmlformats.org/officeDocument/2006/relationships" type="ellipse" r:blip="">
                <dgm:adjLst/>
              </dgm:shape>
              <dgm:presOf/>
            </dgm:layoutNode>
            <dgm:layoutNode name="c5" styleLbl="node1">
              <dgm:alg type="sp"/>
              <dgm:shape xmlns:r="http://schemas.openxmlformats.org/officeDocument/2006/relationships" type="ellipse" r:blip="">
                <dgm:adjLst/>
              </dgm:shape>
              <dgm:presOf/>
            </dgm:layoutNode>
            <dgm:layoutNode name="c6" styleLbl="node1">
              <dgm:alg type="sp"/>
              <dgm:shape xmlns:r="http://schemas.openxmlformats.org/officeDocument/2006/relationships" type="ellipse" r:blip="">
                <dgm:adjLst/>
              </dgm:shape>
              <dgm:presOf/>
            </dgm:layoutNode>
            <dgm:layoutNode name="c7" styleLbl="node1">
              <dgm:alg type="sp"/>
              <dgm:shape xmlns:r="http://schemas.openxmlformats.org/officeDocument/2006/relationships" type="ellipse" r:blip="">
                <dgm:adjLst/>
              </dgm:shape>
              <dgm:presOf/>
            </dgm:layoutNode>
            <dgm:layoutNode name="c8" styleLbl="node1">
              <dgm:alg type="sp"/>
              <dgm:shape xmlns:r="http://schemas.openxmlformats.org/officeDocument/2006/relationships" type="ellipse" r:blip="">
                <dgm:adjLst/>
              </dgm:shape>
              <dgm:presOf/>
            </dgm:layoutNode>
            <dgm:layoutNode name="c9" styleLbl="node1">
              <dgm:alg type="sp"/>
              <dgm:shape xmlns:r="http://schemas.openxmlformats.org/officeDocument/2006/relationships" type="ellipse" r:blip="">
                <dgm:adjLst/>
              </dgm:shape>
              <dgm:presOf/>
            </dgm:layoutNode>
            <dgm:layoutNode name="c10" styleLbl="node1">
              <dgm:alg type="sp"/>
              <dgm:shape xmlns:r="http://schemas.openxmlformats.org/officeDocument/2006/relationships" type="ellipse" r:blip="">
                <dgm:adjLst/>
              </dgm:shape>
              <dgm:presOf/>
            </dgm:layoutNode>
            <dgm:layoutNode name="c11" styleLbl="node1">
              <dgm:alg type="sp"/>
              <dgm:shape xmlns:r="http://schemas.openxmlformats.org/officeDocument/2006/relationships" type="ellipse" r:blip="">
                <dgm:adjLst/>
              </dgm:shape>
              <dgm:presOf/>
            </dgm:layoutNode>
            <dgm:layoutNode name="c12" styleLbl="node1">
              <dgm:alg type="sp"/>
              <dgm:shape xmlns:r="http://schemas.openxmlformats.org/officeDocument/2006/relationships" type="ellipse" r:blip="">
                <dgm:adjLst/>
              </dgm:shape>
              <dgm:presOf/>
            </dgm:layoutNode>
            <dgm:layoutNode name="c13" styleLbl="node1">
              <dgm:alg type="sp"/>
              <dgm:shape xmlns:r="http://schemas.openxmlformats.org/officeDocument/2006/relationships" type="ellipse" r:blip="">
                <dgm:adjLst/>
              </dgm:shape>
              <dgm:presOf/>
            </dgm:layoutNode>
            <dgm:layoutNode name="c14" styleLbl="node1">
              <dgm:alg type="sp"/>
              <dgm:shape xmlns:r="http://schemas.openxmlformats.org/officeDocument/2006/relationships" type="ellipse" r:blip="">
                <dgm:adjLst/>
              </dgm:shape>
              <dgm:presOf/>
            </dgm:layoutNode>
            <dgm:layoutNode name="c15" styleLbl="node1">
              <dgm:alg type="sp"/>
              <dgm:shape xmlns:r="http://schemas.openxmlformats.org/officeDocument/2006/relationships" type="ellipse" r:blip="">
                <dgm:adjLst/>
              </dgm:shape>
              <dgm:presOf/>
            </dgm:layoutNode>
            <dgm:layoutNode name="c16" styleLbl="node1">
              <dgm:alg type="sp"/>
              <dgm:shape xmlns:r="http://schemas.openxmlformats.org/officeDocument/2006/relationships" type="ellipse" r:blip="">
                <dgm:adjLst/>
              </dgm:shape>
              <dgm:presOf/>
            </dgm:layoutNode>
            <dgm:layoutNode name="c17" styleLbl="node1">
              <dgm:alg type="sp"/>
              <dgm:shape xmlns:r="http://schemas.openxmlformats.org/officeDocument/2006/relationships" type="ellipse" r:blip="">
                <dgm:adjLst/>
              </dgm:shape>
              <dgm:presOf/>
            </dgm:layoutNode>
            <dgm:layoutNode name="c18" styleLbl="node1">
              <dgm:alg type="sp"/>
              <dgm:shape xmlns:r="http://schemas.openxmlformats.org/officeDocument/2006/relationships" type="ellipse" r:blip="">
                <dgm:adjLst/>
              </dgm:shape>
              <dgm:presOf/>
            </dgm:layoutNode>
          </dgm:layoutNode>
        </dgm:if>
        <dgm:if name="Name13" axis="self" ptType="node" func="revPos" op="equ" val="1">
          <dgm:layoutNode name="last">
            <dgm:alg type="composite"/>
            <dgm:shape xmlns:r="http://schemas.openxmlformats.org/officeDocument/2006/relationships" r:blip="">
              <dgm:adjLst/>
            </dgm:shape>
            <dgm:presOf/>
            <dgm:constrLst>
              <dgm:constr type="ctrX" for="ch" forName="circleTx" refType="w" fact="0.5"/>
              <dgm:constr type="t" for="ch" forName="circleTx" refType="w" fact="0.117"/>
              <dgm:constr type="w" for="ch" forName="circleTx" refType="h" refFor="ch" refForName="circleTx"/>
              <dgm:constr type="h" for="ch" forName="circleTx" refType="w" fact="0.85"/>
              <dgm:constr type="l" for="ch" forName="desTxN"/>
              <dgm:constr type="b" for="ch" forName="desTxN" refType="h"/>
              <dgm:constr type="w" for="ch" forName="desTxN" refType="w"/>
              <dgm:constr type="h" for="ch" forName="desTxN" refType="h" fact="0.37"/>
              <dgm:constr type="ctrX" for="ch" forName="spN" refType="w" fact="0.5"/>
              <dgm:constr type="t" for="ch" forName="spN"/>
              <dgm:constr type="w" for="ch" forName="spN" refType="w" fact="0.93"/>
              <dgm:constr type="h" for="ch" forName="spN" refType="h" fact="0.01"/>
            </dgm:constrLst>
            <dgm:layoutNode name="circleTx" styleLbl="node1">
              <dgm:alg type="tx"/>
              <dgm:shape xmlns:r="http://schemas.openxmlformats.org/officeDocument/2006/relationships" type="ellipse" r:blip="">
                <dgm:adjLst/>
              </dgm:shape>
              <dgm:presOf axis="self" ptType="node"/>
              <dgm:constrLst>
                <dgm:constr type="lMarg"/>
                <dgm:constr type="rMarg"/>
                <dgm:constr type="tMarg"/>
                <dgm:constr type="bMarg"/>
              </dgm:constrLst>
              <dgm:ruleLst>
                <dgm:rule type="primFontSz" val="5" fact="NaN" max="NaN"/>
              </dgm:ruleLst>
            </dgm:layoutNode>
            <dgm:choose name="Name14">
              <dgm:if name="Name15" axis="ch" ptType="node" func="cnt" op="gte" val="1">
                <dgm:layoutNode name="desTxN" styleLbl="revTx">
                  <dgm:varLst>
                    <dgm:bulletEnabled val="1"/>
                  </dgm:varLst>
                  <dgm:choose name="Name16">
                    <dgm:if name="Name17" axis="ch" ptType="node" func="cnt" op="equ" val="1">
                      <dgm:alg type="tx">
                        <dgm:param type="shpTxLTRAlignCh" val="l"/>
                      </dgm:alg>
                    </dgm:if>
                    <dgm:else name="Name18">
                      <dgm:alg type="tx">
                        <dgm:param type="shpTxLTRAlignCh" val="l"/>
                        <dgm:param type="stBulletLvl" val="1"/>
                      </dgm:alg>
                    </dgm:else>
                  </dgm:choose>
                  <dgm:shape xmlns:r="http://schemas.openxmlformats.org/officeDocument/2006/relationships" type="rect" r:blip="">
                    <dgm:adjLst/>
                  </dgm:shape>
                  <dgm:presOf axis="des"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if>
              <dgm:else name="Name19"/>
            </dgm:choose>
            <dgm:layoutNode name="spN">
              <dgm:alg type="sp"/>
              <dgm:shape xmlns:r="http://schemas.openxmlformats.org/officeDocument/2006/relationships" r:blip="">
                <dgm:adjLst/>
              </dgm:shape>
              <dgm:presOf/>
            </dgm:layoutNode>
          </dgm:layoutNode>
        </dgm:if>
        <dgm:else name="Name20">
          <dgm:layoutNode name="middle">
            <dgm:alg type="composite"/>
            <dgm:shape xmlns:r="http://schemas.openxmlformats.org/officeDocument/2006/relationships" r:blip="">
              <dgm:adjLst/>
            </dgm:shape>
            <dgm:presOf/>
            <dgm:constrLst>
              <dgm:constr type="l" for="ch" forName="parTxMid"/>
              <dgm:constr type="t" for="ch" forName="parTxMid" refType="w" fact="0.167"/>
              <dgm:constr type="w" for="ch" forName="parTxMid" refType="w"/>
              <dgm:constr type="h" for="ch" forName="parTxMid" refType="w" fact="0.7"/>
              <dgm:constr type="l" for="ch" forName="desTxMid"/>
              <dgm:constr type="b" for="ch" forName="desTxMid" refType="h"/>
              <dgm:constr type="w" for="ch" forName="desTxMid" refType="w"/>
              <dgm:constr type="h" for="ch" forName="desTxMid" refType="h" fact="0.37"/>
              <dgm:constr type="ctrX" for="ch" forName="spMid" refType="w" fact="0.5"/>
              <dgm:constr type="t" for="ch" forName="spMid"/>
              <dgm:constr type="w" for="ch" forName="spMid" refType="w" fact="0.01"/>
              <dgm:constr type="h" for="ch" forName="spMid" refType="h" fact="0.01"/>
            </dgm:constrLst>
            <dgm:layoutNode name="parTxMid" styleLbl="revTx">
              <dgm:alg type="tx"/>
              <dgm:shape xmlns:r="http://schemas.openxmlformats.org/officeDocument/2006/relationships" type="rect"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21">
              <dgm:if name="Name22" axis="ch" ptType="node" func="cnt" op="gte" val="1">
                <dgm:layoutNode name="desTxMid" styleLbl="revTx">
                  <dgm:varLst>
                    <dgm:bulletEnabled val="1"/>
                  </dgm:varLst>
                  <dgm:choose name="Name23">
                    <dgm:if name="Name24" axis="ch" ptType="node" func="cnt" op="equ" val="1">
                      <dgm:alg type="tx">
                        <dgm:param type="shpTxLTRAlignCh" val="l"/>
                      </dgm:alg>
                    </dgm:if>
                    <dgm:else name="Name25">
                      <dgm:alg type="tx">
                        <dgm:param type="shpTxLTRAlignCh" val="l"/>
                        <dgm:param type="stBulletLvl" val="1"/>
                      </dgm:alg>
                    </dgm:else>
                  </dgm:choose>
                  <dgm:shape xmlns:r="http://schemas.openxmlformats.org/officeDocument/2006/relationships" type="rect" r:blip="">
                    <dgm:adjLst/>
                  </dgm:shape>
                  <dgm:presOf axis="des"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if>
              <dgm:else name="Name26"/>
            </dgm:choose>
            <dgm:layoutNode name="spMid">
              <dgm:alg type="sp"/>
              <dgm:shape xmlns:r="http://schemas.openxmlformats.org/officeDocument/2006/relationships" r:blip="">
                <dgm:adjLst/>
              </dgm:shape>
              <dgm:presOf/>
            </dgm:layoutNode>
          </dgm:layoutNode>
        </dgm:else>
      </dgm:choose>
      <dgm:forEach name="Name27" axis="followSib" ptType="sibTrans" cnt="1">
        <dgm:layoutNode name="chevronComposite1" styleLbl="alignImgPlace1">
          <dgm:alg type="composite"/>
          <dgm:shape xmlns:r="http://schemas.openxmlformats.org/officeDocument/2006/relationships" r:blip="">
            <dgm:adjLst/>
          </dgm:shape>
          <dgm:presOf/>
          <dgm:constrLst>
            <dgm:constr type="l" for="ch" forName="chevron1"/>
            <dgm:constr type="t" for="ch" forName="chevron1" refType="h" fact="0.1923"/>
            <dgm:constr type="w" for="ch" forName="chevron1" refType="w"/>
            <dgm:constr type="b" for="ch" forName="chevron1" refType="h"/>
            <dgm:constr type="l" for="ch" forName="spChevron1"/>
            <dgm:constr type="t" for="ch" forName="spChevron1"/>
            <dgm:constr type="w" for="ch" forName="spChevron1" refType="w" fact="0.01"/>
            <dgm:constr type="h" for="ch" forName="spChevron1" refType="h" fact="0.01"/>
          </dgm:constrLst>
          <dgm:layoutNode name="chevron1">
            <dgm:alg type="sp"/>
            <dgm:choose name="Name28">
              <dgm:if name="Name29" func="var" arg="dir" op="equ" val="norm">
                <dgm:shape xmlns:r="http://schemas.openxmlformats.org/officeDocument/2006/relationships" type="chevron" r:blip="">
                  <dgm:adjLst>
                    <dgm:adj idx="1" val="0.6231"/>
                  </dgm:adjLst>
                </dgm:shape>
              </dgm:if>
              <dgm:else name="Name30">
                <dgm:shape xmlns:r="http://schemas.openxmlformats.org/officeDocument/2006/relationships" rot="180" type="chevron" r:blip="">
                  <dgm:adjLst>
                    <dgm:adj idx="1" val="0.6231"/>
                  </dgm:adjLst>
                </dgm:shape>
              </dgm:else>
            </dgm:choose>
            <dgm:presOf/>
          </dgm:layoutNode>
          <dgm:layoutNode name="spChevron1">
            <dgm:alg type="sp"/>
            <dgm:shape xmlns:r="http://schemas.openxmlformats.org/officeDocument/2006/relationships" r:blip="">
              <dgm:adjLst/>
            </dgm:shape>
            <dgm:presOf/>
          </dgm:layoutNode>
        </dgm:layoutNode>
        <dgm:choose name="Name31">
          <dgm:if name="Name32" axis="root ch" ptType="all node" func="cnt" op="equ" val="2">
            <dgm:layoutNode name="overlap">
              <dgm:alg type="sp"/>
              <dgm:shape xmlns:r="http://schemas.openxmlformats.org/officeDocument/2006/relationships" r:blip="">
                <dgm:adjLst/>
              </dgm:shape>
              <dgm:presOf/>
            </dgm:layoutNode>
            <dgm:layoutNode name="chevronComposite2" styleLbl="alignImgPlace1">
              <dgm:alg type="composite"/>
              <dgm:shape xmlns:r="http://schemas.openxmlformats.org/officeDocument/2006/relationships" r:blip="">
                <dgm:adjLst/>
              </dgm:shape>
              <dgm:presOf/>
              <dgm:constrLst>
                <dgm:constr type="l" for="ch" forName="chevron2"/>
                <dgm:constr type="t" for="ch" forName="chevron2" refType="h" fact="0.1923"/>
                <dgm:constr type="w" for="ch" forName="chevron2" refType="w"/>
                <dgm:constr type="b" for="ch" forName="chevron2" refType="h"/>
                <dgm:constr type="l" for="ch" forName="spChevron2"/>
                <dgm:constr type="t" for="ch" forName="spChevron2"/>
                <dgm:constr type="w" for="ch" forName="spChevron2" refType="w" fact="0.01"/>
                <dgm:constr type="h" for="ch" forName="spChevron2" refType="h" fact="0.01"/>
              </dgm:constrLst>
              <dgm:layoutNode name="chevron2">
                <dgm:alg type="sp"/>
                <dgm:choose name="Name33">
                  <dgm:if name="Name34" func="var" arg="dir" op="equ" val="norm">
                    <dgm:shape xmlns:r="http://schemas.openxmlformats.org/officeDocument/2006/relationships" type="chevron" r:blip="">
                      <dgm:adjLst>
                        <dgm:adj idx="1" val="0.6231"/>
                      </dgm:adjLst>
                    </dgm:shape>
                  </dgm:if>
                  <dgm:else name="Name35">
                    <dgm:shape xmlns:r="http://schemas.openxmlformats.org/officeDocument/2006/relationships" rot="180" type="chevron" r:blip="">
                      <dgm:adjLst>
                        <dgm:adj idx="1" val="0.6231"/>
                      </dgm:adjLst>
                    </dgm:shape>
                  </dgm:else>
                </dgm:choose>
                <dgm:presOf/>
              </dgm:layoutNode>
              <dgm:layoutNode name="spChevron2">
                <dgm:alg type="sp"/>
                <dgm:shape xmlns:r="http://schemas.openxmlformats.org/officeDocument/2006/relationships" r:blip="">
                  <dgm:adjLst/>
                </dgm:shape>
                <dgm:presOf/>
              </dgm:layoutNode>
            </dgm:layoutNode>
          </dgm:if>
          <dgm:else name="Name36"/>
        </dgm:choos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5.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6.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layout8.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zervirano mjesto zaglavlja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hr-HR"/>
          </a:p>
        </p:txBody>
      </p:sp>
      <p:sp>
        <p:nvSpPr>
          <p:cNvPr id="3" name="Rezervirano mjesto datum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E470D68-12AB-4E1B-9529-C61A2FF556B6}" type="datetimeFigureOut">
              <a:rPr lang="hr-HR" smtClean="0"/>
              <a:t>7.7.2021.</a:t>
            </a:fld>
            <a:endParaRPr lang="hr-HR"/>
          </a:p>
        </p:txBody>
      </p:sp>
      <p:sp>
        <p:nvSpPr>
          <p:cNvPr id="4" name="Rezervirano mjesto slike slajd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hr-HR"/>
          </a:p>
        </p:txBody>
      </p:sp>
      <p:sp>
        <p:nvSpPr>
          <p:cNvPr id="5" name="Rezervirano mjesto bilježaka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hr-HR"/>
              <a:t>Uredite stilove teksta matrice</a:t>
            </a:r>
          </a:p>
          <a:p>
            <a:pPr lvl="1"/>
            <a:r>
              <a:rPr lang="hr-HR"/>
              <a:t>Druga razina</a:t>
            </a:r>
          </a:p>
          <a:p>
            <a:pPr lvl="2"/>
            <a:r>
              <a:rPr lang="hr-HR"/>
              <a:t>Treća razina</a:t>
            </a:r>
          </a:p>
          <a:p>
            <a:pPr lvl="3"/>
            <a:r>
              <a:rPr lang="hr-HR"/>
              <a:t>Četvrta razina</a:t>
            </a:r>
          </a:p>
          <a:p>
            <a:pPr lvl="4"/>
            <a:r>
              <a:rPr lang="hr-HR"/>
              <a:t>Peta razina</a:t>
            </a:r>
          </a:p>
        </p:txBody>
      </p:sp>
      <p:sp>
        <p:nvSpPr>
          <p:cNvPr id="6" name="Rezervirano mjesto podnožj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hr-HR"/>
          </a:p>
        </p:txBody>
      </p:sp>
      <p:sp>
        <p:nvSpPr>
          <p:cNvPr id="7" name="Rezervirano mjesto broja slajd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9B1BDB7-5413-4B66-960B-F0DE99653E2D}" type="slidenum">
              <a:rPr lang="hr-HR" smtClean="0"/>
              <a:t>‹#›</a:t>
            </a:fld>
            <a:endParaRPr lang="hr-HR"/>
          </a:p>
        </p:txBody>
      </p:sp>
    </p:spTree>
    <p:extLst>
      <p:ext uri="{BB962C8B-B14F-4D97-AF65-F5344CB8AC3E}">
        <p14:creationId xmlns:p14="http://schemas.microsoft.com/office/powerpoint/2010/main" val="6785101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endParaRPr lang="hr-HR" dirty="0"/>
          </a:p>
        </p:txBody>
      </p:sp>
      <p:sp>
        <p:nvSpPr>
          <p:cNvPr id="4" name="Rezervirano mjesto broja slajda 3"/>
          <p:cNvSpPr>
            <a:spLocks noGrp="1"/>
          </p:cNvSpPr>
          <p:nvPr>
            <p:ph type="sldNum" sz="quarter" idx="10"/>
          </p:nvPr>
        </p:nvSpPr>
        <p:spPr/>
        <p:txBody>
          <a:bodyPr/>
          <a:lstStyle/>
          <a:p>
            <a:fld id="{39B1BDB7-5413-4B66-960B-F0DE99653E2D}" type="slidenum">
              <a:rPr lang="hr-HR" smtClean="0"/>
              <a:t>2</a:t>
            </a:fld>
            <a:endParaRPr lang="hr-HR"/>
          </a:p>
        </p:txBody>
      </p:sp>
    </p:spTree>
    <p:extLst>
      <p:ext uri="{BB962C8B-B14F-4D97-AF65-F5344CB8AC3E}">
        <p14:creationId xmlns:p14="http://schemas.microsoft.com/office/powerpoint/2010/main" val="18343575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r>
              <a:rPr lang="hr-HR" sz="1200" kern="1200">
                <a:solidFill>
                  <a:schemeClr val="tx1"/>
                </a:solidFill>
                <a:effectLst/>
                <a:latin typeface="+mn-lt"/>
                <a:ea typeface="+mn-ea"/>
                <a:cs typeface="+mn-cs"/>
              </a:rPr>
              <a:t>Rekapitulacija dostupnih EU sredstava iz svih izvora u periodu 2021. – 2027. (u EUR):</a:t>
            </a:r>
          </a:p>
          <a:p>
            <a:pPr fontAlgn="auto"/>
            <a:r>
              <a:rPr lang="hr-HR" sz="1200" kern="1200">
                <a:solidFill>
                  <a:schemeClr val="tx1"/>
                </a:solidFill>
                <a:effectLst/>
                <a:latin typeface="+mn-lt"/>
                <a:ea typeface="+mn-ea"/>
                <a:cs typeface="+mn-cs"/>
              </a:rPr>
              <a:t>Program ruralnog razvoja RH (prijelazno razdoblje, 2021. i 2022.; preostalo za ugovaranje + dodatne alokacije VFO+EURI) = 944.010.560</a:t>
            </a:r>
          </a:p>
          <a:p>
            <a:pPr fontAlgn="auto"/>
            <a:r>
              <a:rPr lang="hr-HR" sz="1200" kern="1200">
                <a:solidFill>
                  <a:schemeClr val="tx1"/>
                </a:solidFill>
                <a:effectLst/>
                <a:latin typeface="+mn-lt"/>
                <a:ea typeface="+mn-ea"/>
                <a:cs typeface="+mn-cs"/>
              </a:rPr>
              <a:t>Izravna plaćanja (za 2021. i 2022.) = 777.998.000</a:t>
            </a:r>
          </a:p>
          <a:p>
            <a:pPr fontAlgn="auto"/>
            <a:r>
              <a:rPr lang="hr-HR" sz="1200" kern="1200">
                <a:solidFill>
                  <a:schemeClr val="tx1"/>
                </a:solidFill>
                <a:effectLst/>
                <a:latin typeface="+mn-lt"/>
                <a:ea typeface="+mn-ea"/>
                <a:cs typeface="+mn-cs"/>
              </a:rPr>
              <a:t>Vinski i pčelarski program (alokacije za 2021. i 2022.) = 24.600.000</a:t>
            </a:r>
          </a:p>
          <a:p>
            <a:pPr fontAlgn="auto"/>
            <a:r>
              <a:rPr lang="hr-HR" sz="1200" kern="1200">
                <a:solidFill>
                  <a:schemeClr val="tx1"/>
                </a:solidFill>
                <a:effectLst/>
                <a:latin typeface="+mn-lt"/>
                <a:ea typeface="+mn-ea"/>
                <a:cs typeface="+mn-cs"/>
              </a:rPr>
              <a:t>Nacionalni plan oporavka i otpornosti  (2021. – 2026.) = 131.130.135</a:t>
            </a:r>
          </a:p>
          <a:p>
            <a:pPr fontAlgn="auto"/>
            <a:r>
              <a:rPr lang="hr-HR" sz="1200" kern="1200">
                <a:solidFill>
                  <a:schemeClr val="tx1"/>
                </a:solidFill>
                <a:effectLst/>
                <a:latin typeface="+mn-lt"/>
                <a:ea typeface="+mn-ea"/>
                <a:cs typeface="+mn-cs"/>
              </a:rPr>
              <a:t>Strateški plan ZPP-a RH (2023. – 2027.) = 3.422.004.640</a:t>
            </a:r>
          </a:p>
          <a:p>
            <a:pPr fontAlgn="auto"/>
            <a:r>
              <a:rPr lang="hr-HR" sz="1200" kern="1200">
                <a:solidFill>
                  <a:schemeClr val="tx1"/>
                </a:solidFill>
                <a:effectLst/>
                <a:latin typeface="+mn-lt"/>
                <a:ea typeface="+mn-ea"/>
                <a:cs typeface="+mn-cs"/>
              </a:rPr>
              <a:t>Europski strukturni i investicijski fondovi (2021. – 2027.) = Nije moguće procijeniti u ovom trenutku; ukupna omotnica iznosi 8,7 </a:t>
            </a:r>
            <a:r>
              <a:rPr lang="hr-HR" sz="1200" kern="1200" err="1">
                <a:solidFill>
                  <a:schemeClr val="tx1"/>
                </a:solidFill>
                <a:effectLst/>
                <a:latin typeface="+mn-lt"/>
                <a:ea typeface="+mn-ea"/>
                <a:cs typeface="+mn-cs"/>
              </a:rPr>
              <a:t>mlrd</a:t>
            </a:r>
            <a:endParaRPr lang="hr-HR" sz="1200" kern="1200">
              <a:solidFill>
                <a:schemeClr val="tx1"/>
              </a:solidFill>
              <a:effectLst/>
              <a:latin typeface="+mn-lt"/>
              <a:ea typeface="+mn-ea"/>
              <a:cs typeface="+mn-cs"/>
            </a:endParaRPr>
          </a:p>
          <a:p>
            <a:pPr fontAlgn="auto"/>
            <a:r>
              <a:rPr lang="hr-HR" sz="1200" b="1" kern="1200">
                <a:solidFill>
                  <a:schemeClr val="tx1"/>
                </a:solidFill>
                <a:effectLst/>
                <a:latin typeface="+mn-lt"/>
                <a:ea typeface="+mn-ea"/>
                <a:cs typeface="+mn-cs"/>
              </a:rPr>
              <a:t>UKUPNO (bez ESIF)</a:t>
            </a:r>
            <a:r>
              <a:rPr lang="hr-HR" sz="1200" b="0" kern="1200">
                <a:solidFill>
                  <a:schemeClr val="tx1"/>
                </a:solidFill>
                <a:effectLst/>
                <a:latin typeface="+mn-lt"/>
                <a:ea typeface="+mn-ea"/>
                <a:cs typeface="+mn-cs"/>
              </a:rPr>
              <a:t> = </a:t>
            </a:r>
            <a:r>
              <a:rPr lang="hr-HR" sz="1200" b="1" kern="1200">
                <a:solidFill>
                  <a:schemeClr val="tx1"/>
                </a:solidFill>
                <a:effectLst/>
                <a:latin typeface="+mn-lt"/>
                <a:ea typeface="+mn-ea"/>
                <a:cs typeface="+mn-cs"/>
              </a:rPr>
              <a:t>5.299.743.335</a:t>
            </a:r>
            <a:endParaRPr lang="hr-HR" sz="1200" kern="1200">
              <a:solidFill>
                <a:schemeClr val="tx1"/>
              </a:solidFill>
              <a:effectLst/>
              <a:latin typeface="+mn-lt"/>
              <a:ea typeface="+mn-ea"/>
              <a:cs typeface="+mn-cs"/>
            </a:endParaRPr>
          </a:p>
          <a:p>
            <a:endParaRPr lang="hr-HR" sz="1100"/>
          </a:p>
          <a:p>
            <a:r>
              <a:rPr lang="hr-HR" sz="1100"/>
              <a:t>Strategija</a:t>
            </a:r>
            <a:r>
              <a:rPr lang="hr-HR" sz="1100" baseline="0"/>
              <a:t> poljoprivrede daje nam smjer razvoja poljoprivrede, ciljeve i prijedlog mjera. Za konkretnu provedbu strategije svaku mjeru treba detaljno razraditi i utvrditi kriterije prihvatljivosti korisnika i ulaganja, posebne uvjete za provedbu te visinu financiranja.</a:t>
            </a:r>
          </a:p>
          <a:p>
            <a:endParaRPr lang="hr-HR" sz="1100" baseline="0"/>
          </a:p>
          <a:p>
            <a:r>
              <a:rPr lang="hr-HR" sz="1100" baseline="0"/>
              <a:t>Najveći dio mjera bit će financiran iz sredstava proračuna Europske unije. Kako bismo mogli koristiti ta sredstva, imamo obavezu donije strateški plan za razdoblje od 2021. do 2027. godine. Strateški plan će zamijeniti sadašnji program ruralnog razvoja te će osim mjera ruralnog razvoja obuhvatiti i izravna plaćanja. </a:t>
            </a:r>
          </a:p>
          <a:p>
            <a:endParaRPr lang="hr-HR" sz="1100" baseline="0"/>
          </a:p>
          <a:p>
            <a:r>
              <a:rPr lang="hr-HR" sz="1100" baseline="0"/>
              <a:t>Jedan dio mjera predviđenih strategijom neće biti financiran od strane Europske unije. Stoga ćemo njihovu provedbu razraditi kroz akcijski plan za nacionalne mjere.</a:t>
            </a:r>
          </a:p>
          <a:p>
            <a:endParaRPr lang="hr-HR" sz="1100" baseline="0"/>
          </a:p>
          <a:p>
            <a:r>
              <a:rPr lang="hr-HR" sz="1100" baseline="0"/>
              <a:t>Na kraju bih naglasila kako je nedavna kriza uzrokovana COVID </a:t>
            </a:r>
            <a:r>
              <a:rPr lang="hr-HR" sz="1100" baseline="0" err="1"/>
              <a:t>pandemijom</a:t>
            </a:r>
            <a:r>
              <a:rPr lang="hr-HR" sz="1100" baseline="0"/>
              <a:t> još jednom pokazala koliko je važan poljoprivredni sektor i proizvodnja hrane. Naša je odgovornost da osiguramo dostatnu proizvodnju za potrošače i dohodak za poljoprivrednike. Zato smo ozbiljno shvatili zadatak izrade nove strategije hrvatske poljoprivrede i uključili u taj proces veliki broj sudionika. Želimo biti u tome otvoreni i transparentni. </a:t>
            </a:r>
          </a:p>
          <a:p>
            <a:endParaRPr lang="hr-HR" sz="1100" baseline="0"/>
          </a:p>
          <a:p>
            <a:r>
              <a:rPr lang="hr-HR" sz="1100" baseline="0"/>
              <a:t>Tako namjeravamo raditi i u idućim fazama kada će se detaljno propisati uvjeti i kriteriji za korisnike te financijske alokacije i pokazatelji uspješnosti za svaku mjeru.</a:t>
            </a:r>
          </a:p>
          <a:p>
            <a:endParaRPr lang="hr-HR" sz="1100" baseline="0"/>
          </a:p>
          <a:p>
            <a:endParaRPr lang="hr-HR" sz="1100"/>
          </a:p>
        </p:txBody>
      </p:sp>
      <p:sp>
        <p:nvSpPr>
          <p:cNvPr id="4" name="Rezervirano mjesto broja slajd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98A214-2446-4142-AF7D-DF583652A9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292674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endParaRPr lang="hr-HR" dirty="0"/>
          </a:p>
        </p:txBody>
      </p:sp>
      <p:sp>
        <p:nvSpPr>
          <p:cNvPr id="4" name="Rezervirano mjesto broja slajda 3"/>
          <p:cNvSpPr>
            <a:spLocks noGrp="1"/>
          </p:cNvSpPr>
          <p:nvPr>
            <p:ph type="sldNum" sz="quarter" idx="5"/>
          </p:nvPr>
        </p:nvSpPr>
        <p:spPr/>
        <p:txBody>
          <a:bodyPr/>
          <a:lstStyle/>
          <a:p>
            <a:fld id="{39B1BDB7-5413-4B66-960B-F0DE99653E2D}" type="slidenum">
              <a:rPr lang="hr-HR" smtClean="0"/>
              <a:t>7</a:t>
            </a:fld>
            <a:endParaRPr lang="hr-HR"/>
          </a:p>
        </p:txBody>
      </p:sp>
    </p:spTree>
    <p:extLst>
      <p:ext uri="{BB962C8B-B14F-4D97-AF65-F5344CB8AC3E}">
        <p14:creationId xmlns:p14="http://schemas.microsoft.com/office/powerpoint/2010/main" val="25476089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r>
              <a:rPr lang="hr-HR" dirty="0"/>
              <a:t>Strategije = lokalne razvojne strategije + strategije pametnih sela</a:t>
            </a:r>
          </a:p>
        </p:txBody>
      </p:sp>
      <p:sp>
        <p:nvSpPr>
          <p:cNvPr id="4" name="Rezervirano mjesto broja slajda 3"/>
          <p:cNvSpPr>
            <a:spLocks noGrp="1"/>
          </p:cNvSpPr>
          <p:nvPr>
            <p:ph type="sldNum" sz="quarter" idx="5"/>
          </p:nvPr>
        </p:nvSpPr>
        <p:spPr/>
        <p:txBody>
          <a:bodyPr/>
          <a:lstStyle/>
          <a:p>
            <a:fld id="{39B1BDB7-5413-4B66-960B-F0DE99653E2D}" type="slidenum">
              <a:rPr lang="hr-HR" smtClean="0"/>
              <a:t>9</a:t>
            </a:fld>
            <a:endParaRPr lang="hr-HR"/>
          </a:p>
        </p:txBody>
      </p:sp>
    </p:spTree>
    <p:extLst>
      <p:ext uri="{BB962C8B-B14F-4D97-AF65-F5344CB8AC3E}">
        <p14:creationId xmlns:p14="http://schemas.microsoft.com/office/powerpoint/2010/main" val="151220225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Naslovni slajd">
    <p:spTree>
      <p:nvGrpSpPr>
        <p:cNvPr id="1" name=""/>
        <p:cNvGrpSpPr/>
        <p:nvPr/>
      </p:nvGrpSpPr>
      <p:grpSpPr>
        <a:xfrm>
          <a:off x="0" y="0"/>
          <a:ext cx="0" cy="0"/>
          <a:chOff x="0" y="0"/>
          <a:chExt cx="0" cy="0"/>
        </a:xfrm>
      </p:grpSpPr>
      <p:sp>
        <p:nvSpPr>
          <p:cNvPr id="7" name="Rezervirano mjesto slike 6"/>
          <p:cNvSpPr>
            <a:spLocks noGrp="1"/>
          </p:cNvSpPr>
          <p:nvPr>
            <p:ph type="pic" sz="quarter" idx="10"/>
          </p:nvPr>
        </p:nvSpPr>
        <p:spPr>
          <a:xfrm>
            <a:off x="7940675" y="0"/>
            <a:ext cx="4251325" cy="4452358"/>
          </a:xfrm>
          <a:solidFill>
            <a:schemeClr val="bg1"/>
          </a:solidFill>
          <a:effectLst>
            <a:outerShdw blurRad="50800" dist="38100" dir="10800000" algn="r" rotWithShape="0">
              <a:prstClr val="black">
                <a:alpha val="40000"/>
              </a:prstClr>
            </a:outerShdw>
          </a:effectLst>
        </p:spPr>
        <p:txBody>
          <a:bodyPr/>
          <a:lstStyle/>
          <a:p>
            <a:endParaRPr lang="hr-HR"/>
          </a:p>
        </p:txBody>
      </p:sp>
      <p:sp>
        <p:nvSpPr>
          <p:cNvPr id="2" name="Naslov 1"/>
          <p:cNvSpPr>
            <a:spLocks noGrp="1"/>
          </p:cNvSpPr>
          <p:nvPr>
            <p:ph type="ctrTitle" hasCustomPrompt="1"/>
          </p:nvPr>
        </p:nvSpPr>
        <p:spPr>
          <a:xfrm>
            <a:off x="461472" y="2333296"/>
            <a:ext cx="7255749" cy="1685075"/>
          </a:xfrm>
        </p:spPr>
        <p:txBody>
          <a:bodyPr anchor="b">
            <a:normAutofit/>
          </a:bodyPr>
          <a:lstStyle>
            <a:lvl1pPr algn="l">
              <a:defRPr sz="4000">
                <a:solidFill>
                  <a:schemeClr val="tx1">
                    <a:lumMod val="50000"/>
                    <a:lumOff val="50000"/>
                  </a:schemeClr>
                </a:solidFill>
                <a:latin typeface="Arial" panose="020B0604020202020204" pitchFamily="34" charset="0"/>
                <a:cs typeface="Arial" panose="020B0604020202020204" pitchFamily="34" charset="0"/>
              </a:defRPr>
            </a:lvl1pPr>
          </a:lstStyle>
          <a:p>
            <a:r>
              <a:rPr lang="hr-HR"/>
              <a:t>UREDITE STIL NASLOVA MATRICE</a:t>
            </a:r>
          </a:p>
        </p:txBody>
      </p:sp>
      <p:pic>
        <p:nvPicPr>
          <p:cNvPr id="11" name="Slika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2509" y="256376"/>
            <a:ext cx="1934815" cy="1832129"/>
          </a:xfrm>
          <a:prstGeom prst="rect">
            <a:avLst/>
          </a:prstGeom>
        </p:spPr>
      </p:pic>
      <p:sp>
        <p:nvSpPr>
          <p:cNvPr id="12" name="Pravokutnik 11"/>
          <p:cNvSpPr/>
          <p:nvPr/>
        </p:nvSpPr>
        <p:spPr>
          <a:xfrm>
            <a:off x="592509" y="4035749"/>
            <a:ext cx="4432418" cy="138869"/>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r-HR"/>
          </a:p>
        </p:txBody>
      </p:sp>
      <p:sp>
        <p:nvSpPr>
          <p:cNvPr id="8" name="Pravokutnik 7"/>
          <p:cNvSpPr/>
          <p:nvPr/>
        </p:nvSpPr>
        <p:spPr>
          <a:xfrm>
            <a:off x="0" y="4452359"/>
            <a:ext cx="12192000" cy="2405641"/>
          </a:xfrm>
          <a:prstGeom prst="rect">
            <a:avLst/>
          </a:prstGeom>
          <a:solidFill>
            <a:srgbClr val="114B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r-HR"/>
          </a:p>
        </p:txBody>
      </p:sp>
      <p:sp>
        <p:nvSpPr>
          <p:cNvPr id="3" name="Podnaslov 2"/>
          <p:cNvSpPr>
            <a:spLocks noGrp="1"/>
          </p:cNvSpPr>
          <p:nvPr>
            <p:ph type="subTitle" idx="1"/>
          </p:nvPr>
        </p:nvSpPr>
        <p:spPr>
          <a:xfrm>
            <a:off x="1524000" y="4827298"/>
            <a:ext cx="9144000" cy="1655762"/>
          </a:xfrm>
        </p:spPr>
        <p:txBody>
          <a:bodyPr anchor="ctr"/>
          <a:lstStyle>
            <a:lvl1pPr marL="0" indent="0" algn="ctr">
              <a:buNone/>
              <a:defRPr sz="240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r-HR"/>
              <a:t>Kliknite da biste uredili stil podnaslova matrice</a:t>
            </a:r>
          </a:p>
        </p:txBody>
      </p:sp>
    </p:spTree>
    <p:extLst>
      <p:ext uri="{BB962C8B-B14F-4D97-AF65-F5344CB8AC3E}">
        <p14:creationId xmlns:p14="http://schemas.microsoft.com/office/powerpoint/2010/main" val="20257978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Naslovni slajd">
    <p:spTree>
      <p:nvGrpSpPr>
        <p:cNvPr id="1" name=""/>
        <p:cNvGrpSpPr/>
        <p:nvPr/>
      </p:nvGrpSpPr>
      <p:grpSpPr>
        <a:xfrm>
          <a:off x="0" y="0"/>
          <a:ext cx="0" cy="0"/>
          <a:chOff x="0" y="0"/>
          <a:chExt cx="0" cy="0"/>
        </a:xfrm>
      </p:grpSpPr>
      <p:sp>
        <p:nvSpPr>
          <p:cNvPr id="2" name="Naslov 1"/>
          <p:cNvSpPr>
            <a:spLocks noGrp="1"/>
          </p:cNvSpPr>
          <p:nvPr>
            <p:ph type="ctrTitle" hasCustomPrompt="1"/>
          </p:nvPr>
        </p:nvSpPr>
        <p:spPr>
          <a:xfrm>
            <a:off x="1524001" y="2147941"/>
            <a:ext cx="9144000" cy="1685075"/>
          </a:xfrm>
        </p:spPr>
        <p:txBody>
          <a:bodyPr anchor="b">
            <a:normAutofit/>
          </a:bodyPr>
          <a:lstStyle>
            <a:lvl1pPr algn="ctr">
              <a:defRPr sz="4000">
                <a:solidFill>
                  <a:schemeClr val="tx1">
                    <a:lumMod val="50000"/>
                    <a:lumOff val="50000"/>
                  </a:schemeClr>
                </a:solidFill>
                <a:latin typeface="Arial" panose="020B0604020202020204" pitchFamily="34" charset="0"/>
                <a:cs typeface="Arial" panose="020B0604020202020204" pitchFamily="34" charset="0"/>
              </a:defRPr>
            </a:lvl1pPr>
          </a:lstStyle>
          <a:p>
            <a:r>
              <a:rPr lang="hr-HR"/>
              <a:t>UREDITE STIL NASLOVA MATRICE</a:t>
            </a:r>
          </a:p>
        </p:txBody>
      </p:sp>
      <p:sp>
        <p:nvSpPr>
          <p:cNvPr id="12" name="Pravokutnik 11"/>
          <p:cNvSpPr/>
          <p:nvPr/>
        </p:nvSpPr>
        <p:spPr>
          <a:xfrm>
            <a:off x="3879791" y="4035749"/>
            <a:ext cx="4432418" cy="138869"/>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r-HR"/>
          </a:p>
        </p:txBody>
      </p:sp>
      <p:sp>
        <p:nvSpPr>
          <p:cNvPr id="8" name="Pravokutnik 7"/>
          <p:cNvSpPr/>
          <p:nvPr/>
        </p:nvSpPr>
        <p:spPr>
          <a:xfrm>
            <a:off x="0" y="4452359"/>
            <a:ext cx="12192000" cy="2405641"/>
          </a:xfrm>
          <a:prstGeom prst="rect">
            <a:avLst/>
          </a:prstGeom>
          <a:solidFill>
            <a:srgbClr val="114B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r-HR"/>
          </a:p>
        </p:txBody>
      </p:sp>
      <p:sp>
        <p:nvSpPr>
          <p:cNvPr id="3" name="Podnaslov 2"/>
          <p:cNvSpPr>
            <a:spLocks noGrp="1"/>
          </p:cNvSpPr>
          <p:nvPr>
            <p:ph type="subTitle" idx="1"/>
          </p:nvPr>
        </p:nvSpPr>
        <p:spPr>
          <a:xfrm>
            <a:off x="1524000" y="4827298"/>
            <a:ext cx="9144000" cy="1655762"/>
          </a:xfrm>
        </p:spPr>
        <p:txBody>
          <a:bodyPr anchor="ctr"/>
          <a:lstStyle>
            <a:lvl1pPr marL="0" indent="0" algn="ctr">
              <a:buNone/>
              <a:defRPr sz="240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r-HR"/>
              <a:t>Kliknite da biste uredili stil podnaslova matrice</a:t>
            </a:r>
          </a:p>
        </p:txBody>
      </p:sp>
    </p:spTree>
    <p:extLst>
      <p:ext uri="{BB962C8B-B14F-4D97-AF65-F5344CB8AC3E}">
        <p14:creationId xmlns:p14="http://schemas.microsoft.com/office/powerpoint/2010/main" val="35044061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Naslov i sadržaj">
    <p:spTree>
      <p:nvGrpSpPr>
        <p:cNvPr id="1" name=""/>
        <p:cNvGrpSpPr/>
        <p:nvPr/>
      </p:nvGrpSpPr>
      <p:grpSpPr>
        <a:xfrm>
          <a:off x="0" y="0"/>
          <a:ext cx="0" cy="0"/>
          <a:chOff x="0" y="0"/>
          <a:chExt cx="0" cy="0"/>
        </a:xfrm>
      </p:grpSpPr>
      <p:sp>
        <p:nvSpPr>
          <p:cNvPr id="2" name="Naslov 1"/>
          <p:cNvSpPr>
            <a:spLocks noGrp="1"/>
          </p:cNvSpPr>
          <p:nvPr>
            <p:ph type="title"/>
          </p:nvPr>
        </p:nvSpPr>
        <p:spPr>
          <a:xfrm>
            <a:off x="838200" y="365126"/>
            <a:ext cx="10515600" cy="967886"/>
          </a:xfrm>
        </p:spPr>
        <p:txBody>
          <a:bodyPr>
            <a:normAutofit/>
          </a:bodyPr>
          <a:lstStyle>
            <a:lvl1pPr>
              <a:defRPr sz="4000">
                <a:solidFill>
                  <a:schemeClr val="tx1">
                    <a:lumMod val="50000"/>
                    <a:lumOff val="50000"/>
                  </a:schemeClr>
                </a:solidFill>
                <a:latin typeface="Arial" panose="020B0604020202020204" pitchFamily="34" charset="0"/>
                <a:cs typeface="Arial" panose="020B0604020202020204" pitchFamily="34" charset="0"/>
              </a:defRPr>
            </a:lvl1pPr>
          </a:lstStyle>
          <a:p>
            <a:r>
              <a:rPr lang="hr-HR"/>
              <a:t>Uredite stil naslova matrice</a:t>
            </a:r>
          </a:p>
        </p:txBody>
      </p:sp>
      <p:sp>
        <p:nvSpPr>
          <p:cNvPr id="3" name="Rezervirano mjesto sadržaja 2"/>
          <p:cNvSpPr>
            <a:spLocks noGrp="1"/>
          </p:cNvSpPr>
          <p:nvPr>
            <p:ph idx="1"/>
          </p:nvPr>
        </p:nvSpPr>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hr-HR"/>
              <a:t>Uredite stilove teksta matrice</a:t>
            </a:r>
          </a:p>
          <a:p>
            <a:pPr lvl="1"/>
            <a:r>
              <a:rPr lang="hr-HR"/>
              <a:t>Druga razina</a:t>
            </a:r>
          </a:p>
          <a:p>
            <a:pPr lvl="2"/>
            <a:r>
              <a:rPr lang="hr-HR"/>
              <a:t>Treća razina</a:t>
            </a:r>
          </a:p>
          <a:p>
            <a:pPr lvl="3"/>
            <a:r>
              <a:rPr lang="hr-HR"/>
              <a:t>Četvrta razina</a:t>
            </a:r>
          </a:p>
          <a:p>
            <a:pPr lvl="4"/>
            <a:r>
              <a:rPr lang="hr-HR"/>
              <a:t>Peta razina</a:t>
            </a:r>
          </a:p>
        </p:txBody>
      </p:sp>
      <p:sp>
        <p:nvSpPr>
          <p:cNvPr id="4" name="Rezervirano mjesto datuma 3"/>
          <p:cNvSpPr>
            <a:spLocks noGrp="1"/>
          </p:cNvSpPr>
          <p:nvPr>
            <p:ph type="dt" sz="half" idx="10"/>
          </p:nvPr>
        </p:nvSpPr>
        <p:spPr/>
        <p:txBody>
          <a:bodyPr/>
          <a:lstStyle/>
          <a:p>
            <a:fld id="{8C54239E-913C-45DF-AA0A-8E6BA08F61D2}" type="datetimeFigureOut">
              <a:rPr lang="hr-HR" smtClean="0"/>
              <a:t>7.7.2021.</a:t>
            </a:fld>
            <a:endParaRPr lang="hr-HR"/>
          </a:p>
        </p:txBody>
      </p:sp>
      <p:sp>
        <p:nvSpPr>
          <p:cNvPr id="5" name="Rezervirano mjesto podnožja 4"/>
          <p:cNvSpPr>
            <a:spLocks noGrp="1"/>
          </p:cNvSpPr>
          <p:nvPr>
            <p:ph type="ftr" sz="quarter" idx="11"/>
          </p:nvPr>
        </p:nvSpPr>
        <p:spPr/>
        <p:txBody>
          <a:bodyPr/>
          <a:lstStyle/>
          <a:p>
            <a:endParaRPr lang="hr-HR"/>
          </a:p>
        </p:txBody>
      </p:sp>
      <p:sp>
        <p:nvSpPr>
          <p:cNvPr id="6" name="Rezervirano mjesto broja slajda 5"/>
          <p:cNvSpPr>
            <a:spLocks noGrp="1"/>
          </p:cNvSpPr>
          <p:nvPr>
            <p:ph type="sldNum" sz="quarter" idx="12"/>
          </p:nvPr>
        </p:nvSpPr>
        <p:spPr/>
        <p:txBody>
          <a:bodyPr/>
          <a:lstStyle/>
          <a:p>
            <a:fld id="{1E1A2B7D-70DE-4D62-AC63-3E775F13341B}" type="slidenum">
              <a:rPr lang="hr-HR" smtClean="0"/>
              <a:t>‹#›</a:t>
            </a:fld>
            <a:endParaRPr lang="hr-HR"/>
          </a:p>
        </p:txBody>
      </p:sp>
      <p:sp>
        <p:nvSpPr>
          <p:cNvPr id="7" name="Pravokutnik 6"/>
          <p:cNvSpPr/>
          <p:nvPr/>
        </p:nvSpPr>
        <p:spPr>
          <a:xfrm>
            <a:off x="851455" y="1333011"/>
            <a:ext cx="4432418" cy="138869"/>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r-HR"/>
          </a:p>
        </p:txBody>
      </p:sp>
      <p:sp>
        <p:nvSpPr>
          <p:cNvPr id="9" name="Pravokutnik 8"/>
          <p:cNvSpPr/>
          <p:nvPr/>
        </p:nvSpPr>
        <p:spPr>
          <a:xfrm>
            <a:off x="0" y="0"/>
            <a:ext cx="12192000" cy="295359"/>
          </a:xfrm>
          <a:prstGeom prst="rect">
            <a:avLst/>
          </a:prstGeom>
          <a:solidFill>
            <a:srgbClr val="114B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r-HR"/>
          </a:p>
        </p:txBody>
      </p:sp>
      <p:sp>
        <p:nvSpPr>
          <p:cNvPr id="10" name="TekstniOkvir 12"/>
          <p:cNvSpPr txBox="1">
            <a:spLocks noChangeArrowheads="1"/>
          </p:cNvSpPr>
          <p:nvPr/>
        </p:nvSpPr>
        <p:spPr bwMode="auto">
          <a:xfrm>
            <a:off x="8353168" y="6322552"/>
            <a:ext cx="299674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hr-HR" altLang="sr-Latn-RS" sz="2000">
                <a:solidFill>
                  <a:schemeClr val="tx1">
                    <a:lumMod val="50000"/>
                    <a:lumOff val="50000"/>
                  </a:schemeClr>
                </a:solidFill>
              </a:rPr>
              <a:t>www.poljoprivreda.gov.hr</a:t>
            </a:r>
          </a:p>
        </p:txBody>
      </p:sp>
    </p:spTree>
    <p:extLst>
      <p:ext uri="{BB962C8B-B14F-4D97-AF65-F5344CB8AC3E}">
        <p14:creationId xmlns:p14="http://schemas.microsoft.com/office/powerpoint/2010/main" val="42139485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Naslov i sadržaj">
    <p:spTree>
      <p:nvGrpSpPr>
        <p:cNvPr id="1" name=""/>
        <p:cNvGrpSpPr/>
        <p:nvPr/>
      </p:nvGrpSpPr>
      <p:grpSpPr>
        <a:xfrm>
          <a:off x="0" y="0"/>
          <a:ext cx="0" cy="0"/>
          <a:chOff x="0" y="0"/>
          <a:chExt cx="0" cy="0"/>
        </a:xfrm>
      </p:grpSpPr>
      <p:sp>
        <p:nvSpPr>
          <p:cNvPr id="4" name="Rezervirano mjesto datuma 3"/>
          <p:cNvSpPr>
            <a:spLocks noGrp="1"/>
          </p:cNvSpPr>
          <p:nvPr>
            <p:ph type="dt" sz="half" idx="10"/>
          </p:nvPr>
        </p:nvSpPr>
        <p:spPr/>
        <p:txBody>
          <a:bodyPr/>
          <a:lstStyle/>
          <a:p>
            <a:fld id="{8C54239E-913C-45DF-AA0A-8E6BA08F61D2}" type="datetimeFigureOut">
              <a:rPr lang="hr-HR" smtClean="0"/>
              <a:t>7.7.2021.</a:t>
            </a:fld>
            <a:endParaRPr lang="hr-HR"/>
          </a:p>
        </p:txBody>
      </p:sp>
      <p:sp>
        <p:nvSpPr>
          <p:cNvPr id="5" name="Rezervirano mjesto podnožja 4"/>
          <p:cNvSpPr>
            <a:spLocks noGrp="1"/>
          </p:cNvSpPr>
          <p:nvPr>
            <p:ph type="ftr" sz="quarter" idx="11"/>
          </p:nvPr>
        </p:nvSpPr>
        <p:spPr/>
        <p:txBody>
          <a:bodyPr/>
          <a:lstStyle/>
          <a:p>
            <a:endParaRPr lang="hr-HR"/>
          </a:p>
        </p:txBody>
      </p:sp>
      <p:sp>
        <p:nvSpPr>
          <p:cNvPr id="6" name="Rezervirano mjesto broja slajda 5"/>
          <p:cNvSpPr>
            <a:spLocks noGrp="1"/>
          </p:cNvSpPr>
          <p:nvPr>
            <p:ph type="sldNum" sz="quarter" idx="12"/>
          </p:nvPr>
        </p:nvSpPr>
        <p:spPr/>
        <p:txBody>
          <a:bodyPr/>
          <a:lstStyle/>
          <a:p>
            <a:fld id="{1E1A2B7D-70DE-4D62-AC63-3E775F13341B}" type="slidenum">
              <a:rPr lang="hr-HR" smtClean="0"/>
              <a:t>‹#›</a:t>
            </a:fld>
            <a:endParaRPr lang="hr-HR"/>
          </a:p>
        </p:txBody>
      </p:sp>
      <p:sp>
        <p:nvSpPr>
          <p:cNvPr id="9" name="Pravokutnik 8"/>
          <p:cNvSpPr/>
          <p:nvPr/>
        </p:nvSpPr>
        <p:spPr>
          <a:xfrm>
            <a:off x="0" y="0"/>
            <a:ext cx="12192000" cy="295359"/>
          </a:xfrm>
          <a:prstGeom prst="rect">
            <a:avLst/>
          </a:prstGeom>
          <a:solidFill>
            <a:srgbClr val="114B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r-HR"/>
          </a:p>
        </p:txBody>
      </p:sp>
    </p:spTree>
    <p:extLst>
      <p:ext uri="{BB962C8B-B14F-4D97-AF65-F5344CB8AC3E}">
        <p14:creationId xmlns:p14="http://schemas.microsoft.com/office/powerpoint/2010/main" val="39626683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3_Naslov i sadržaj">
    <p:spTree>
      <p:nvGrpSpPr>
        <p:cNvPr id="1" name=""/>
        <p:cNvGrpSpPr/>
        <p:nvPr/>
      </p:nvGrpSpPr>
      <p:grpSpPr>
        <a:xfrm>
          <a:off x="0" y="0"/>
          <a:ext cx="0" cy="0"/>
          <a:chOff x="0" y="0"/>
          <a:chExt cx="0" cy="0"/>
        </a:xfrm>
      </p:grpSpPr>
      <p:sp>
        <p:nvSpPr>
          <p:cNvPr id="2" name="Naslov 1"/>
          <p:cNvSpPr>
            <a:spLocks noGrp="1"/>
          </p:cNvSpPr>
          <p:nvPr>
            <p:ph type="title"/>
          </p:nvPr>
        </p:nvSpPr>
        <p:spPr>
          <a:xfrm>
            <a:off x="838200" y="365126"/>
            <a:ext cx="10515600" cy="967886"/>
          </a:xfrm>
        </p:spPr>
        <p:txBody>
          <a:bodyPr>
            <a:normAutofit/>
          </a:bodyPr>
          <a:lstStyle>
            <a:lvl1pPr>
              <a:defRPr sz="4000">
                <a:solidFill>
                  <a:schemeClr val="tx1">
                    <a:lumMod val="50000"/>
                    <a:lumOff val="50000"/>
                  </a:schemeClr>
                </a:solidFill>
                <a:latin typeface="Arial" panose="020B0604020202020204" pitchFamily="34" charset="0"/>
                <a:cs typeface="Arial" panose="020B0604020202020204" pitchFamily="34" charset="0"/>
              </a:defRPr>
            </a:lvl1pPr>
          </a:lstStyle>
          <a:p>
            <a:r>
              <a:rPr lang="hr-HR"/>
              <a:t>Uredite stil naslova matrice</a:t>
            </a:r>
          </a:p>
        </p:txBody>
      </p:sp>
      <p:sp>
        <p:nvSpPr>
          <p:cNvPr id="3" name="Rezervirano mjesto sadržaja 2"/>
          <p:cNvSpPr>
            <a:spLocks noGrp="1"/>
          </p:cNvSpPr>
          <p:nvPr>
            <p:ph idx="1"/>
          </p:nvPr>
        </p:nvSpPr>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hr-HR"/>
              <a:t>Uredite stilove teksta matrice</a:t>
            </a:r>
          </a:p>
          <a:p>
            <a:pPr lvl="1"/>
            <a:r>
              <a:rPr lang="hr-HR"/>
              <a:t>Druga razina</a:t>
            </a:r>
          </a:p>
          <a:p>
            <a:pPr lvl="2"/>
            <a:r>
              <a:rPr lang="hr-HR"/>
              <a:t>Treća razina</a:t>
            </a:r>
          </a:p>
          <a:p>
            <a:pPr lvl="3"/>
            <a:r>
              <a:rPr lang="hr-HR"/>
              <a:t>Četvrta razina</a:t>
            </a:r>
          </a:p>
          <a:p>
            <a:pPr lvl="4"/>
            <a:r>
              <a:rPr lang="hr-HR"/>
              <a:t>Peta razina</a:t>
            </a:r>
          </a:p>
        </p:txBody>
      </p:sp>
      <p:sp>
        <p:nvSpPr>
          <p:cNvPr id="4" name="Rezervirano mjesto datuma 3"/>
          <p:cNvSpPr>
            <a:spLocks noGrp="1"/>
          </p:cNvSpPr>
          <p:nvPr>
            <p:ph type="dt" sz="half" idx="10"/>
          </p:nvPr>
        </p:nvSpPr>
        <p:spPr/>
        <p:txBody>
          <a:bodyPr/>
          <a:lstStyle/>
          <a:p>
            <a:fld id="{8C54239E-913C-45DF-AA0A-8E6BA08F61D2}" type="datetimeFigureOut">
              <a:rPr lang="hr-HR" smtClean="0"/>
              <a:t>7.7.2021.</a:t>
            </a:fld>
            <a:endParaRPr lang="hr-HR"/>
          </a:p>
        </p:txBody>
      </p:sp>
      <p:sp>
        <p:nvSpPr>
          <p:cNvPr id="5" name="Rezervirano mjesto podnožja 4"/>
          <p:cNvSpPr>
            <a:spLocks noGrp="1"/>
          </p:cNvSpPr>
          <p:nvPr>
            <p:ph type="ftr" sz="quarter" idx="11"/>
          </p:nvPr>
        </p:nvSpPr>
        <p:spPr/>
        <p:txBody>
          <a:bodyPr/>
          <a:lstStyle/>
          <a:p>
            <a:endParaRPr lang="hr-HR"/>
          </a:p>
        </p:txBody>
      </p:sp>
      <p:sp>
        <p:nvSpPr>
          <p:cNvPr id="6" name="Rezervirano mjesto broja slajda 5"/>
          <p:cNvSpPr>
            <a:spLocks noGrp="1"/>
          </p:cNvSpPr>
          <p:nvPr>
            <p:ph type="sldNum" sz="quarter" idx="12"/>
          </p:nvPr>
        </p:nvSpPr>
        <p:spPr/>
        <p:txBody>
          <a:bodyPr/>
          <a:lstStyle/>
          <a:p>
            <a:fld id="{1E1A2B7D-70DE-4D62-AC63-3E775F13341B}" type="slidenum">
              <a:rPr lang="hr-HR" smtClean="0"/>
              <a:t>‹#›</a:t>
            </a:fld>
            <a:endParaRPr lang="hr-HR"/>
          </a:p>
        </p:txBody>
      </p:sp>
      <p:sp>
        <p:nvSpPr>
          <p:cNvPr id="7" name="Pravokutnik 6"/>
          <p:cNvSpPr/>
          <p:nvPr/>
        </p:nvSpPr>
        <p:spPr>
          <a:xfrm>
            <a:off x="851455" y="1333011"/>
            <a:ext cx="4432418" cy="138869"/>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r-HR"/>
          </a:p>
        </p:txBody>
      </p:sp>
      <p:sp>
        <p:nvSpPr>
          <p:cNvPr id="9" name="Pravokutnik 8"/>
          <p:cNvSpPr/>
          <p:nvPr/>
        </p:nvSpPr>
        <p:spPr>
          <a:xfrm>
            <a:off x="0" y="0"/>
            <a:ext cx="12192000" cy="295359"/>
          </a:xfrm>
          <a:prstGeom prst="rect">
            <a:avLst/>
          </a:prstGeom>
          <a:solidFill>
            <a:srgbClr val="114B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r-HR"/>
          </a:p>
        </p:txBody>
      </p:sp>
    </p:spTree>
    <p:extLst>
      <p:ext uri="{BB962C8B-B14F-4D97-AF65-F5344CB8AC3E}">
        <p14:creationId xmlns:p14="http://schemas.microsoft.com/office/powerpoint/2010/main" val="4962845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2_Prazno">
    <p:spTree>
      <p:nvGrpSpPr>
        <p:cNvPr id="1" name=""/>
        <p:cNvGrpSpPr/>
        <p:nvPr/>
      </p:nvGrpSpPr>
      <p:grpSpPr>
        <a:xfrm>
          <a:off x="0" y="0"/>
          <a:ext cx="0" cy="0"/>
          <a:chOff x="0" y="0"/>
          <a:chExt cx="0" cy="0"/>
        </a:xfrm>
      </p:grpSpPr>
      <p:sp>
        <p:nvSpPr>
          <p:cNvPr id="2" name="Rezervirano mjesto datuma 1"/>
          <p:cNvSpPr>
            <a:spLocks noGrp="1"/>
          </p:cNvSpPr>
          <p:nvPr>
            <p:ph type="dt" sz="half" idx="10"/>
          </p:nvPr>
        </p:nvSpPr>
        <p:spPr/>
        <p:txBody>
          <a:bodyPr/>
          <a:lstStyle/>
          <a:p>
            <a:fld id="{67522D13-F404-488A-AF06-6E790D93AF0D}" type="datetimeFigureOut">
              <a:rPr lang="hr-HR" smtClean="0"/>
              <a:t>7.7.2021.</a:t>
            </a:fld>
            <a:endParaRPr lang="hr-HR"/>
          </a:p>
        </p:txBody>
      </p:sp>
      <p:sp>
        <p:nvSpPr>
          <p:cNvPr id="3" name="Rezervirano mjesto podnožja 2"/>
          <p:cNvSpPr>
            <a:spLocks noGrp="1"/>
          </p:cNvSpPr>
          <p:nvPr>
            <p:ph type="ftr" sz="quarter" idx="11"/>
          </p:nvPr>
        </p:nvSpPr>
        <p:spPr/>
        <p:txBody>
          <a:bodyPr/>
          <a:lstStyle/>
          <a:p>
            <a:endParaRPr lang="hr-HR"/>
          </a:p>
        </p:txBody>
      </p:sp>
      <p:sp>
        <p:nvSpPr>
          <p:cNvPr id="4" name="Rezervirano mjesto broja slajda 3"/>
          <p:cNvSpPr>
            <a:spLocks noGrp="1"/>
          </p:cNvSpPr>
          <p:nvPr>
            <p:ph type="sldNum" sz="quarter" idx="12"/>
          </p:nvPr>
        </p:nvSpPr>
        <p:spPr/>
        <p:txBody>
          <a:bodyPr/>
          <a:lstStyle/>
          <a:p>
            <a:fld id="{D3B3134A-FFDE-48EA-A98B-DEBA967A4408}" type="slidenum">
              <a:rPr lang="hr-HR" smtClean="0"/>
              <a:t>‹#›</a:t>
            </a:fld>
            <a:endParaRPr lang="hr-HR"/>
          </a:p>
        </p:txBody>
      </p:sp>
      <p:sp>
        <p:nvSpPr>
          <p:cNvPr id="19" name="Rezervirano mjesto teksta 18"/>
          <p:cNvSpPr>
            <a:spLocks noGrp="1"/>
          </p:cNvSpPr>
          <p:nvPr>
            <p:ph type="body" sz="quarter" idx="19" hasCustomPrompt="1"/>
          </p:nvPr>
        </p:nvSpPr>
        <p:spPr>
          <a:xfrm>
            <a:off x="1158875" y="433428"/>
            <a:ext cx="9658350" cy="541817"/>
          </a:xfrm>
        </p:spPr>
        <p:txBody>
          <a:bodyPr>
            <a:normAutofit/>
          </a:bodyPr>
          <a:lstStyle>
            <a:lvl1pPr marL="0" indent="0" algn="ctr">
              <a:buNone/>
              <a:defRPr sz="3200">
                <a:solidFill>
                  <a:schemeClr val="tx1">
                    <a:lumMod val="50000"/>
                    <a:lumOff val="50000"/>
                  </a:schemeClr>
                </a:solidFill>
                <a:latin typeface="Arial" panose="020B0604020202020204" pitchFamily="34" charset="0"/>
                <a:cs typeface="Arial" panose="020B0604020202020204" pitchFamily="34" charset="0"/>
              </a:defRPr>
            </a:lvl1pPr>
          </a:lstStyle>
          <a:p>
            <a:pPr lvl="0"/>
            <a:r>
              <a:rPr lang="hr-HR"/>
              <a:t>UREDITE STILOVE TEKSTA MATRICE</a:t>
            </a:r>
          </a:p>
        </p:txBody>
      </p:sp>
      <p:sp>
        <p:nvSpPr>
          <p:cNvPr id="10" name="Pravokutnik 9"/>
          <p:cNvSpPr/>
          <p:nvPr userDrawn="1"/>
        </p:nvSpPr>
        <p:spPr>
          <a:xfrm>
            <a:off x="3879850" y="0"/>
            <a:ext cx="4432300" cy="138113"/>
          </a:xfrm>
          <a:prstGeom prst="rect">
            <a:avLst/>
          </a:prstGeom>
          <a:solidFill>
            <a:srgbClr val="20A43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hr-HR"/>
          </a:p>
        </p:txBody>
      </p:sp>
    </p:spTree>
    <p:extLst>
      <p:ext uri="{BB962C8B-B14F-4D97-AF65-F5344CB8AC3E}">
        <p14:creationId xmlns:p14="http://schemas.microsoft.com/office/powerpoint/2010/main" val="3072377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3_Prazno">
    <p:spTree>
      <p:nvGrpSpPr>
        <p:cNvPr id="1" name=""/>
        <p:cNvGrpSpPr/>
        <p:nvPr/>
      </p:nvGrpSpPr>
      <p:grpSpPr>
        <a:xfrm>
          <a:off x="0" y="0"/>
          <a:ext cx="0" cy="0"/>
          <a:chOff x="0" y="0"/>
          <a:chExt cx="0" cy="0"/>
        </a:xfrm>
      </p:grpSpPr>
      <p:sp>
        <p:nvSpPr>
          <p:cNvPr id="2" name="Rezervirano mjesto datuma 1"/>
          <p:cNvSpPr>
            <a:spLocks noGrp="1"/>
          </p:cNvSpPr>
          <p:nvPr>
            <p:ph type="dt" sz="half" idx="10"/>
          </p:nvPr>
        </p:nvSpPr>
        <p:spPr/>
        <p:txBody>
          <a:bodyPr/>
          <a:lstStyle/>
          <a:p>
            <a:fld id="{67522D13-F404-488A-AF06-6E790D93AF0D}" type="datetimeFigureOut">
              <a:rPr lang="hr-HR" smtClean="0"/>
              <a:t>7.7.2021.</a:t>
            </a:fld>
            <a:endParaRPr lang="hr-HR"/>
          </a:p>
        </p:txBody>
      </p:sp>
      <p:sp>
        <p:nvSpPr>
          <p:cNvPr id="3" name="Rezervirano mjesto podnožja 2"/>
          <p:cNvSpPr>
            <a:spLocks noGrp="1"/>
          </p:cNvSpPr>
          <p:nvPr>
            <p:ph type="ftr" sz="quarter" idx="11"/>
          </p:nvPr>
        </p:nvSpPr>
        <p:spPr/>
        <p:txBody>
          <a:bodyPr/>
          <a:lstStyle/>
          <a:p>
            <a:endParaRPr lang="hr-HR"/>
          </a:p>
        </p:txBody>
      </p:sp>
      <p:sp>
        <p:nvSpPr>
          <p:cNvPr id="4" name="Rezervirano mjesto broja slajda 3"/>
          <p:cNvSpPr>
            <a:spLocks noGrp="1"/>
          </p:cNvSpPr>
          <p:nvPr>
            <p:ph type="sldNum" sz="quarter" idx="12"/>
          </p:nvPr>
        </p:nvSpPr>
        <p:spPr/>
        <p:txBody>
          <a:bodyPr/>
          <a:lstStyle/>
          <a:p>
            <a:fld id="{D3B3134A-FFDE-48EA-A98B-DEBA967A4408}" type="slidenum">
              <a:rPr lang="hr-HR" smtClean="0"/>
              <a:t>‹#›</a:t>
            </a:fld>
            <a:endParaRPr lang="hr-HR"/>
          </a:p>
        </p:txBody>
      </p:sp>
      <p:sp>
        <p:nvSpPr>
          <p:cNvPr id="5" name="Pravokutnik 4"/>
          <p:cNvSpPr/>
          <p:nvPr userDrawn="1"/>
        </p:nvSpPr>
        <p:spPr>
          <a:xfrm>
            <a:off x="0" y="1707465"/>
            <a:ext cx="12192000" cy="4578005"/>
          </a:xfrm>
          <a:prstGeom prst="rect">
            <a:avLst/>
          </a:prstGeom>
          <a:solidFill>
            <a:srgbClr val="114B8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hr-HR">
              <a:solidFill>
                <a:srgbClr val="FFFFFF"/>
              </a:solidFill>
            </a:endParaRPr>
          </a:p>
        </p:txBody>
      </p:sp>
      <p:sp>
        <p:nvSpPr>
          <p:cNvPr id="7" name="Rezervirano mjesto teksta 6"/>
          <p:cNvSpPr>
            <a:spLocks noGrp="1"/>
          </p:cNvSpPr>
          <p:nvPr>
            <p:ph type="body" sz="quarter" idx="13"/>
          </p:nvPr>
        </p:nvSpPr>
        <p:spPr>
          <a:xfrm>
            <a:off x="1158875" y="1927655"/>
            <a:ext cx="4560989" cy="4151870"/>
          </a:xfrm>
        </p:spPr>
        <p:txBody>
          <a:bodyPr/>
          <a:lstStyle>
            <a:lvl1pPr marL="0" indent="0" algn="ctr">
              <a:buNone/>
              <a:defRPr>
                <a:solidFill>
                  <a:schemeClr val="bg1"/>
                </a:solidFill>
                <a:latin typeface="Arial" panose="020B0604020202020204" pitchFamily="34" charset="0"/>
                <a:cs typeface="Arial" panose="020B0604020202020204" pitchFamily="34" charset="0"/>
              </a:defRPr>
            </a:lvl1pPr>
            <a:lvl2pPr marL="457200" indent="0" algn="l">
              <a:buNone/>
              <a:defRPr>
                <a:solidFill>
                  <a:schemeClr val="bg1"/>
                </a:solidFill>
                <a:latin typeface="Arial" panose="020B0604020202020204" pitchFamily="34" charset="0"/>
                <a:cs typeface="Arial" panose="020B0604020202020204" pitchFamily="34" charset="0"/>
              </a:defRPr>
            </a:lvl2pPr>
            <a:lvl3pPr algn="ctr">
              <a:defRPr>
                <a:solidFill>
                  <a:schemeClr val="bg1"/>
                </a:solidFill>
                <a:latin typeface="Arial" panose="020B0604020202020204" pitchFamily="34" charset="0"/>
                <a:cs typeface="Arial" panose="020B0604020202020204" pitchFamily="34" charset="0"/>
              </a:defRPr>
            </a:lvl3pPr>
            <a:lvl4pPr algn="ctr">
              <a:defRPr>
                <a:solidFill>
                  <a:schemeClr val="bg1"/>
                </a:solidFill>
                <a:latin typeface="Arial" panose="020B0604020202020204" pitchFamily="34" charset="0"/>
                <a:cs typeface="Arial" panose="020B0604020202020204" pitchFamily="34" charset="0"/>
              </a:defRPr>
            </a:lvl4pPr>
            <a:lvl5pPr algn="ctr">
              <a:defRPr>
                <a:solidFill>
                  <a:schemeClr val="bg1"/>
                </a:solidFill>
                <a:latin typeface="Arial" panose="020B0604020202020204" pitchFamily="34" charset="0"/>
                <a:cs typeface="Arial" panose="020B0604020202020204" pitchFamily="34" charset="0"/>
              </a:defRPr>
            </a:lvl5pPr>
          </a:lstStyle>
          <a:p>
            <a:pPr lvl="0"/>
            <a:r>
              <a:rPr lang="hr-HR"/>
              <a:t>Uredite stilove teksta matrice</a:t>
            </a:r>
          </a:p>
          <a:p>
            <a:pPr lvl="1"/>
            <a:r>
              <a:rPr lang="hr-HR"/>
              <a:t>Druga razina</a:t>
            </a:r>
          </a:p>
        </p:txBody>
      </p:sp>
      <p:sp>
        <p:nvSpPr>
          <p:cNvPr id="19" name="Rezervirano mjesto teksta 18"/>
          <p:cNvSpPr>
            <a:spLocks noGrp="1"/>
          </p:cNvSpPr>
          <p:nvPr>
            <p:ph type="body" sz="quarter" idx="19" hasCustomPrompt="1"/>
          </p:nvPr>
        </p:nvSpPr>
        <p:spPr>
          <a:xfrm>
            <a:off x="1158875" y="672329"/>
            <a:ext cx="9658350" cy="541817"/>
          </a:xfrm>
        </p:spPr>
        <p:txBody>
          <a:bodyPr>
            <a:normAutofit/>
          </a:bodyPr>
          <a:lstStyle>
            <a:lvl1pPr marL="0" indent="0" algn="ctr">
              <a:buNone/>
              <a:defRPr sz="3200">
                <a:solidFill>
                  <a:schemeClr val="tx1">
                    <a:lumMod val="50000"/>
                    <a:lumOff val="50000"/>
                  </a:schemeClr>
                </a:solidFill>
                <a:latin typeface="Arial" panose="020B0604020202020204" pitchFamily="34" charset="0"/>
                <a:cs typeface="Arial" panose="020B0604020202020204" pitchFamily="34" charset="0"/>
              </a:defRPr>
            </a:lvl1pPr>
          </a:lstStyle>
          <a:p>
            <a:pPr lvl="0"/>
            <a:r>
              <a:rPr lang="hr-HR"/>
              <a:t>UREDITE STILOVE TEKSTA MATRICE</a:t>
            </a:r>
          </a:p>
        </p:txBody>
      </p:sp>
      <p:sp>
        <p:nvSpPr>
          <p:cNvPr id="15" name="Rezervirano mjesto teksta 6"/>
          <p:cNvSpPr>
            <a:spLocks noGrp="1"/>
          </p:cNvSpPr>
          <p:nvPr>
            <p:ph type="body" sz="quarter" idx="20"/>
          </p:nvPr>
        </p:nvSpPr>
        <p:spPr>
          <a:xfrm>
            <a:off x="6196519" y="1927655"/>
            <a:ext cx="4620707" cy="4151870"/>
          </a:xfrm>
        </p:spPr>
        <p:txBody>
          <a:bodyPr/>
          <a:lstStyle>
            <a:lvl1pPr marL="0" indent="0" algn="ctr">
              <a:buNone/>
              <a:defRPr>
                <a:solidFill>
                  <a:schemeClr val="bg1"/>
                </a:solidFill>
                <a:latin typeface="Arial" panose="020B0604020202020204" pitchFamily="34" charset="0"/>
                <a:cs typeface="Arial" panose="020B0604020202020204" pitchFamily="34" charset="0"/>
              </a:defRPr>
            </a:lvl1pPr>
            <a:lvl2pPr marL="457200" indent="0" algn="l">
              <a:buNone/>
              <a:defRPr>
                <a:solidFill>
                  <a:schemeClr val="bg1"/>
                </a:solidFill>
                <a:latin typeface="Arial" panose="020B0604020202020204" pitchFamily="34" charset="0"/>
                <a:cs typeface="Arial" panose="020B0604020202020204" pitchFamily="34" charset="0"/>
              </a:defRPr>
            </a:lvl2pPr>
            <a:lvl3pPr algn="ctr">
              <a:defRPr>
                <a:solidFill>
                  <a:schemeClr val="bg1"/>
                </a:solidFill>
                <a:latin typeface="Arial" panose="020B0604020202020204" pitchFamily="34" charset="0"/>
                <a:cs typeface="Arial" panose="020B0604020202020204" pitchFamily="34" charset="0"/>
              </a:defRPr>
            </a:lvl3pPr>
            <a:lvl4pPr algn="ctr">
              <a:defRPr>
                <a:solidFill>
                  <a:schemeClr val="bg1"/>
                </a:solidFill>
                <a:latin typeface="Arial" panose="020B0604020202020204" pitchFamily="34" charset="0"/>
                <a:cs typeface="Arial" panose="020B0604020202020204" pitchFamily="34" charset="0"/>
              </a:defRPr>
            </a:lvl4pPr>
            <a:lvl5pPr algn="ctr">
              <a:defRPr>
                <a:solidFill>
                  <a:schemeClr val="bg1"/>
                </a:solidFill>
                <a:latin typeface="Arial" panose="020B0604020202020204" pitchFamily="34" charset="0"/>
                <a:cs typeface="Arial" panose="020B0604020202020204" pitchFamily="34" charset="0"/>
              </a:defRPr>
            </a:lvl5pPr>
          </a:lstStyle>
          <a:p>
            <a:pPr lvl="0"/>
            <a:r>
              <a:rPr lang="hr-HR"/>
              <a:t>Uredite stilove teksta matrice</a:t>
            </a:r>
          </a:p>
          <a:p>
            <a:pPr lvl="1"/>
            <a:r>
              <a:rPr lang="hr-HR"/>
              <a:t>Druga razina</a:t>
            </a:r>
          </a:p>
        </p:txBody>
      </p:sp>
      <p:sp>
        <p:nvSpPr>
          <p:cNvPr id="10" name="Pravokutnik 9"/>
          <p:cNvSpPr/>
          <p:nvPr userDrawn="1"/>
        </p:nvSpPr>
        <p:spPr>
          <a:xfrm>
            <a:off x="3879850" y="0"/>
            <a:ext cx="4432300" cy="138113"/>
          </a:xfrm>
          <a:prstGeom prst="rect">
            <a:avLst/>
          </a:prstGeom>
          <a:solidFill>
            <a:srgbClr val="20A43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hr-HR"/>
          </a:p>
        </p:txBody>
      </p:sp>
    </p:spTree>
    <p:extLst>
      <p:ext uri="{BB962C8B-B14F-4D97-AF65-F5344CB8AC3E}">
        <p14:creationId xmlns:p14="http://schemas.microsoft.com/office/powerpoint/2010/main" val="29875148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4_Prazno">
    <p:spTree>
      <p:nvGrpSpPr>
        <p:cNvPr id="1" name=""/>
        <p:cNvGrpSpPr/>
        <p:nvPr/>
      </p:nvGrpSpPr>
      <p:grpSpPr>
        <a:xfrm>
          <a:off x="0" y="0"/>
          <a:ext cx="0" cy="0"/>
          <a:chOff x="0" y="0"/>
          <a:chExt cx="0" cy="0"/>
        </a:xfrm>
      </p:grpSpPr>
      <p:sp>
        <p:nvSpPr>
          <p:cNvPr id="2" name="Rezervirano mjesto datuma 1"/>
          <p:cNvSpPr>
            <a:spLocks noGrp="1"/>
          </p:cNvSpPr>
          <p:nvPr>
            <p:ph type="dt" sz="half" idx="10"/>
          </p:nvPr>
        </p:nvSpPr>
        <p:spPr/>
        <p:txBody>
          <a:bodyPr/>
          <a:lstStyle/>
          <a:p>
            <a:fld id="{67522D13-F404-488A-AF06-6E790D93AF0D}" type="datetimeFigureOut">
              <a:rPr lang="hr-HR" smtClean="0"/>
              <a:t>7.7.2021.</a:t>
            </a:fld>
            <a:endParaRPr lang="hr-HR"/>
          </a:p>
        </p:txBody>
      </p:sp>
      <p:sp>
        <p:nvSpPr>
          <p:cNvPr id="3" name="Rezervirano mjesto podnožja 2"/>
          <p:cNvSpPr>
            <a:spLocks noGrp="1"/>
          </p:cNvSpPr>
          <p:nvPr>
            <p:ph type="ftr" sz="quarter" idx="11"/>
          </p:nvPr>
        </p:nvSpPr>
        <p:spPr/>
        <p:txBody>
          <a:bodyPr/>
          <a:lstStyle/>
          <a:p>
            <a:endParaRPr lang="hr-HR"/>
          </a:p>
        </p:txBody>
      </p:sp>
      <p:sp>
        <p:nvSpPr>
          <p:cNvPr id="4" name="Rezervirano mjesto broja slajda 3"/>
          <p:cNvSpPr>
            <a:spLocks noGrp="1"/>
          </p:cNvSpPr>
          <p:nvPr>
            <p:ph type="sldNum" sz="quarter" idx="12"/>
          </p:nvPr>
        </p:nvSpPr>
        <p:spPr/>
        <p:txBody>
          <a:bodyPr/>
          <a:lstStyle/>
          <a:p>
            <a:fld id="{D3B3134A-FFDE-48EA-A98B-DEBA967A4408}" type="slidenum">
              <a:rPr lang="hr-HR" smtClean="0"/>
              <a:t>‹#›</a:t>
            </a:fld>
            <a:endParaRPr lang="hr-HR"/>
          </a:p>
        </p:txBody>
      </p:sp>
      <p:sp>
        <p:nvSpPr>
          <p:cNvPr id="5" name="Pravokutnik 4"/>
          <p:cNvSpPr/>
          <p:nvPr userDrawn="1"/>
        </p:nvSpPr>
        <p:spPr>
          <a:xfrm>
            <a:off x="0" y="1707465"/>
            <a:ext cx="12192000" cy="4578005"/>
          </a:xfrm>
          <a:prstGeom prst="rect">
            <a:avLst/>
          </a:prstGeom>
          <a:solidFill>
            <a:srgbClr val="114B8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hr-HR">
              <a:solidFill>
                <a:srgbClr val="FFFFFF"/>
              </a:solidFill>
            </a:endParaRPr>
          </a:p>
        </p:txBody>
      </p:sp>
      <p:sp>
        <p:nvSpPr>
          <p:cNvPr id="7" name="Rezervirano mjesto teksta 6"/>
          <p:cNvSpPr>
            <a:spLocks noGrp="1"/>
          </p:cNvSpPr>
          <p:nvPr>
            <p:ph type="body" sz="quarter" idx="13"/>
          </p:nvPr>
        </p:nvSpPr>
        <p:spPr>
          <a:xfrm>
            <a:off x="1158875" y="2100653"/>
            <a:ext cx="9658350" cy="3805880"/>
          </a:xfrm>
        </p:spPr>
        <p:txBody>
          <a:bodyPr/>
          <a:lstStyle>
            <a:lvl1pPr marL="0" indent="0" algn="l">
              <a:buNone/>
              <a:defRPr>
                <a:solidFill>
                  <a:schemeClr val="bg1"/>
                </a:solidFill>
                <a:latin typeface="Arial" panose="020B0604020202020204" pitchFamily="34" charset="0"/>
                <a:cs typeface="Arial" panose="020B0604020202020204" pitchFamily="34" charset="0"/>
              </a:defRPr>
            </a:lvl1pPr>
            <a:lvl2pPr marL="457200" indent="0" algn="l">
              <a:buNone/>
              <a:defRPr>
                <a:solidFill>
                  <a:schemeClr val="bg1"/>
                </a:solidFill>
                <a:latin typeface="Arial" panose="020B0604020202020204" pitchFamily="34" charset="0"/>
                <a:cs typeface="Arial" panose="020B0604020202020204" pitchFamily="34" charset="0"/>
              </a:defRPr>
            </a:lvl2pPr>
            <a:lvl3pPr algn="ctr">
              <a:defRPr>
                <a:solidFill>
                  <a:schemeClr val="bg1"/>
                </a:solidFill>
                <a:latin typeface="Arial" panose="020B0604020202020204" pitchFamily="34" charset="0"/>
                <a:cs typeface="Arial" panose="020B0604020202020204" pitchFamily="34" charset="0"/>
              </a:defRPr>
            </a:lvl3pPr>
            <a:lvl4pPr algn="ctr">
              <a:defRPr>
                <a:solidFill>
                  <a:schemeClr val="bg1"/>
                </a:solidFill>
                <a:latin typeface="Arial" panose="020B0604020202020204" pitchFamily="34" charset="0"/>
                <a:cs typeface="Arial" panose="020B0604020202020204" pitchFamily="34" charset="0"/>
              </a:defRPr>
            </a:lvl4pPr>
            <a:lvl5pPr algn="ctr">
              <a:defRPr>
                <a:solidFill>
                  <a:schemeClr val="bg1"/>
                </a:solidFill>
                <a:latin typeface="Arial" panose="020B0604020202020204" pitchFamily="34" charset="0"/>
                <a:cs typeface="Arial" panose="020B0604020202020204" pitchFamily="34" charset="0"/>
              </a:defRPr>
            </a:lvl5pPr>
          </a:lstStyle>
          <a:p>
            <a:pPr lvl="0"/>
            <a:r>
              <a:rPr lang="hr-HR"/>
              <a:t>Uredite stilove teksta matrice</a:t>
            </a:r>
          </a:p>
          <a:p>
            <a:pPr lvl="1"/>
            <a:r>
              <a:rPr lang="hr-HR"/>
              <a:t>Druga razina</a:t>
            </a:r>
          </a:p>
        </p:txBody>
      </p:sp>
      <p:sp>
        <p:nvSpPr>
          <p:cNvPr id="19" name="Rezervirano mjesto teksta 18"/>
          <p:cNvSpPr>
            <a:spLocks noGrp="1"/>
          </p:cNvSpPr>
          <p:nvPr>
            <p:ph type="body" sz="quarter" idx="19" hasCustomPrompt="1"/>
          </p:nvPr>
        </p:nvSpPr>
        <p:spPr>
          <a:xfrm>
            <a:off x="1158875" y="672329"/>
            <a:ext cx="9658350" cy="541817"/>
          </a:xfrm>
        </p:spPr>
        <p:txBody>
          <a:bodyPr>
            <a:normAutofit/>
          </a:bodyPr>
          <a:lstStyle>
            <a:lvl1pPr marL="0" indent="0" algn="ctr">
              <a:buNone/>
              <a:defRPr sz="3200">
                <a:solidFill>
                  <a:schemeClr val="tx1">
                    <a:lumMod val="50000"/>
                    <a:lumOff val="50000"/>
                  </a:schemeClr>
                </a:solidFill>
                <a:latin typeface="Arial" panose="020B0604020202020204" pitchFamily="34" charset="0"/>
                <a:cs typeface="Arial" panose="020B0604020202020204" pitchFamily="34" charset="0"/>
              </a:defRPr>
            </a:lvl1pPr>
          </a:lstStyle>
          <a:p>
            <a:pPr lvl="0"/>
            <a:r>
              <a:rPr lang="hr-HR"/>
              <a:t>UREDITE STILOVE TEKSTA MATRICE</a:t>
            </a:r>
          </a:p>
        </p:txBody>
      </p:sp>
      <p:sp>
        <p:nvSpPr>
          <p:cNvPr id="10" name="Pravokutnik 9"/>
          <p:cNvSpPr/>
          <p:nvPr userDrawn="1"/>
        </p:nvSpPr>
        <p:spPr>
          <a:xfrm>
            <a:off x="3879850" y="0"/>
            <a:ext cx="4432300" cy="138113"/>
          </a:xfrm>
          <a:prstGeom prst="rect">
            <a:avLst/>
          </a:prstGeom>
          <a:solidFill>
            <a:srgbClr val="20A43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hr-HR"/>
          </a:p>
        </p:txBody>
      </p:sp>
    </p:spTree>
    <p:extLst>
      <p:ext uri="{BB962C8B-B14F-4D97-AF65-F5344CB8AC3E}">
        <p14:creationId xmlns:p14="http://schemas.microsoft.com/office/powerpoint/2010/main" val="40659206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1_Prazno">
    <p:spTree>
      <p:nvGrpSpPr>
        <p:cNvPr id="1" name=""/>
        <p:cNvGrpSpPr/>
        <p:nvPr/>
      </p:nvGrpSpPr>
      <p:grpSpPr>
        <a:xfrm>
          <a:off x="0" y="0"/>
          <a:ext cx="0" cy="0"/>
          <a:chOff x="0" y="0"/>
          <a:chExt cx="0" cy="0"/>
        </a:xfrm>
      </p:grpSpPr>
      <p:sp>
        <p:nvSpPr>
          <p:cNvPr id="66" name="Pravokutnik 65"/>
          <p:cNvSpPr/>
          <p:nvPr userDrawn="1"/>
        </p:nvSpPr>
        <p:spPr>
          <a:xfrm>
            <a:off x="6306394" y="1641426"/>
            <a:ext cx="5047405" cy="793120"/>
          </a:xfrm>
          <a:prstGeom prst="rect">
            <a:avLst/>
          </a:prstGeom>
          <a:solidFill>
            <a:srgbClr val="114B8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hr-HR">
              <a:solidFill>
                <a:srgbClr val="FFFFFF"/>
              </a:solidFill>
            </a:endParaRPr>
          </a:p>
        </p:txBody>
      </p:sp>
      <p:sp>
        <p:nvSpPr>
          <p:cNvPr id="67" name="Pravokutnik 66"/>
          <p:cNvSpPr/>
          <p:nvPr userDrawn="1"/>
        </p:nvSpPr>
        <p:spPr>
          <a:xfrm>
            <a:off x="838199" y="1656975"/>
            <a:ext cx="5047405" cy="774928"/>
          </a:xfrm>
          <a:prstGeom prst="rect">
            <a:avLst/>
          </a:prstGeom>
          <a:solidFill>
            <a:srgbClr val="114B8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hr-HR">
              <a:solidFill>
                <a:srgbClr val="FFFFFF"/>
              </a:solidFill>
            </a:endParaRPr>
          </a:p>
        </p:txBody>
      </p:sp>
      <p:sp>
        <p:nvSpPr>
          <p:cNvPr id="2" name="Rezervirano mjesto datuma 1"/>
          <p:cNvSpPr>
            <a:spLocks noGrp="1"/>
          </p:cNvSpPr>
          <p:nvPr>
            <p:ph type="dt" sz="half" idx="10"/>
          </p:nvPr>
        </p:nvSpPr>
        <p:spPr/>
        <p:txBody>
          <a:bodyPr/>
          <a:lstStyle/>
          <a:p>
            <a:fld id="{67522D13-F404-488A-AF06-6E790D93AF0D}" type="datetimeFigureOut">
              <a:rPr lang="hr-HR" smtClean="0"/>
              <a:t>7.7.2021.</a:t>
            </a:fld>
            <a:endParaRPr lang="hr-HR"/>
          </a:p>
        </p:txBody>
      </p:sp>
      <p:sp>
        <p:nvSpPr>
          <p:cNvPr id="3" name="Rezervirano mjesto podnožja 2"/>
          <p:cNvSpPr>
            <a:spLocks noGrp="1"/>
          </p:cNvSpPr>
          <p:nvPr>
            <p:ph type="ftr" sz="quarter" idx="11"/>
          </p:nvPr>
        </p:nvSpPr>
        <p:spPr/>
        <p:txBody>
          <a:bodyPr/>
          <a:lstStyle/>
          <a:p>
            <a:endParaRPr lang="hr-HR"/>
          </a:p>
        </p:txBody>
      </p:sp>
      <p:sp>
        <p:nvSpPr>
          <p:cNvPr id="4" name="Rezervirano mjesto broja slajda 3"/>
          <p:cNvSpPr>
            <a:spLocks noGrp="1"/>
          </p:cNvSpPr>
          <p:nvPr>
            <p:ph type="sldNum" sz="quarter" idx="12"/>
          </p:nvPr>
        </p:nvSpPr>
        <p:spPr/>
        <p:txBody>
          <a:bodyPr/>
          <a:lstStyle/>
          <a:p>
            <a:fld id="{D3B3134A-FFDE-48EA-A98B-DEBA967A4408}" type="slidenum">
              <a:rPr lang="hr-HR" smtClean="0"/>
              <a:t>‹#›</a:t>
            </a:fld>
            <a:endParaRPr lang="hr-HR"/>
          </a:p>
        </p:txBody>
      </p:sp>
      <p:sp>
        <p:nvSpPr>
          <p:cNvPr id="10" name="Pravokutnik 9"/>
          <p:cNvSpPr/>
          <p:nvPr userDrawn="1"/>
        </p:nvSpPr>
        <p:spPr>
          <a:xfrm>
            <a:off x="3879850" y="0"/>
            <a:ext cx="4432300" cy="138113"/>
          </a:xfrm>
          <a:prstGeom prst="rect">
            <a:avLst/>
          </a:prstGeom>
          <a:solidFill>
            <a:srgbClr val="20A43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hr-HR"/>
          </a:p>
        </p:txBody>
      </p:sp>
      <p:sp>
        <p:nvSpPr>
          <p:cNvPr id="9" name="Rezervirano mjesto teksta 6"/>
          <p:cNvSpPr>
            <a:spLocks noGrp="1"/>
          </p:cNvSpPr>
          <p:nvPr>
            <p:ph type="body" sz="quarter" idx="21"/>
          </p:nvPr>
        </p:nvSpPr>
        <p:spPr>
          <a:xfrm>
            <a:off x="838200" y="2489573"/>
            <a:ext cx="5047034" cy="3691181"/>
          </a:xfrm>
          <a:solidFill>
            <a:schemeClr val="bg1"/>
          </a:solidFill>
          <a:effectLst>
            <a:outerShdw blurRad="50800" dist="38100" dir="5400000" algn="t" rotWithShape="0">
              <a:prstClr val="black">
                <a:alpha val="40000"/>
              </a:prstClr>
            </a:outerShdw>
          </a:effectLst>
        </p:spPr>
        <p:txBody>
          <a:bodyPr/>
          <a:lstStyle>
            <a:lvl1pPr marL="0" indent="0" algn="l">
              <a:buFont typeface="Courier New" panose="02070309020205020404" pitchFamily="49" charset="0"/>
              <a:buNone/>
              <a:defRPr sz="1600">
                <a:solidFill>
                  <a:schemeClr val="tx1"/>
                </a:solidFill>
                <a:latin typeface="Arial" panose="020B0604020202020204" pitchFamily="34" charset="0"/>
                <a:cs typeface="Arial" panose="020B0604020202020204" pitchFamily="34" charset="0"/>
              </a:defRPr>
            </a:lvl1pPr>
            <a:lvl2pPr algn="l">
              <a:defRPr sz="2400" baseline="0">
                <a:solidFill>
                  <a:schemeClr val="tx1">
                    <a:lumMod val="50000"/>
                    <a:lumOff val="50000"/>
                  </a:schemeClr>
                </a:solidFill>
                <a:latin typeface="Arial" panose="020B0604020202020204" pitchFamily="34" charset="0"/>
                <a:cs typeface="Arial" panose="020B0604020202020204" pitchFamily="34" charset="0"/>
              </a:defRPr>
            </a:lvl2pPr>
            <a:lvl3pPr algn="l">
              <a:defRPr>
                <a:solidFill>
                  <a:schemeClr val="tx1">
                    <a:lumMod val="50000"/>
                    <a:lumOff val="50000"/>
                  </a:schemeClr>
                </a:solidFill>
                <a:latin typeface="Arial" panose="020B0604020202020204" pitchFamily="34" charset="0"/>
                <a:cs typeface="Arial" panose="020B0604020202020204" pitchFamily="34" charset="0"/>
              </a:defRPr>
            </a:lvl3pPr>
            <a:lvl4pPr algn="l">
              <a:defRPr>
                <a:solidFill>
                  <a:schemeClr val="tx1">
                    <a:lumMod val="50000"/>
                    <a:lumOff val="50000"/>
                  </a:schemeClr>
                </a:solidFill>
                <a:latin typeface="Arial" panose="020B0604020202020204" pitchFamily="34" charset="0"/>
                <a:cs typeface="Arial" panose="020B0604020202020204" pitchFamily="34" charset="0"/>
              </a:defRPr>
            </a:lvl4pPr>
            <a:lvl5pPr algn="l">
              <a:defRPr>
                <a:solidFill>
                  <a:schemeClr val="tx1">
                    <a:lumMod val="50000"/>
                    <a:lumOff val="50000"/>
                  </a:schemeClr>
                </a:solidFill>
                <a:latin typeface="Arial" panose="020B0604020202020204" pitchFamily="34" charset="0"/>
                <a:cs typeface="Arial" panose="020B0604020202020204" pitchFamily="34" charset="0"/>
              </a:defRPr>
            </a:lvl5pPr>
          </a:lstStyle>
          <a:p>
            <a:pPr lvl="0"/>
            <a:endParaRPr lang="hr-HR"/>
          </a:p>
        </p:txBody>
      </p:sp>
      <p:sp>
        <p:nvSpPr>
          <p:cNvPr id="62" name="Rezervirano mjesto teksta 6"/>
          <p:cNvSpPr>
            <a:spLocks noGrp="1"/>
          </p:cNvSpPr>
          <p:nvPr>
            <p:ph type="body" sz="quarter" idx="22"/>
          </p:nvPr>
        </p:nvSpPr>
        <p:spPr>
          <a:xfrm>
            <a:off x="6306766" y="2489573"/>
            <a:ext cx="5047034" cy="3691180"/>
          </a:xfrm>
          <a:solidFill>
            <a:schemeClr val="bg1"/>
          </a:solidFill>
          <a:effectLst>
            <a:outerShdw blurRad="50800" dist="38100" dir="5400000" algn="t" rotWithShape="0">
              <a:prstClr val="black">
                <a:alpha val="40000"/>
              </a:prstClr>
            </a:outerShdw>
          </a:effectLst>
        </p:spPr>
        <p:txBody>
          <a:bodyPr/>
          <a:lstStyle>
            <a:lvl1pPr marL="0" indent="0" algn="l">
              <a:buFont typeface="Courier New" panose="02070309020205020404" pitchFamily="49" charset="0"/>
              <a:buNone/>
              <a:defRPr sz="1600">
                <a:solidFill>
                  <a:schemeClr val="tx1"/>
                </a:solidFill>
                <a:latin typeface="Arial" panose="020B0604020202020204" pitchFamily="34" charset="0"/>
                <a:cs typeface="Arial" panose="020B0604020202020204" pitchFamily="34" charset="0"/>
              </a:defRPr>
            </a:lvl1pPr>
            <a:lvl2pPr algn="l">
              <a:defRPr sz="2400" baseline="0">
                <a:solidFill>
                  <a:schemeClr val="tx1">
                    <a:lumMod val="50000"/>
                    <a:lumOff val="50000"/>
                  </a:schemeClr>
                </a:solidFill>
                <a:latin typeface="Arial" panose="020B0604020202020204" pitchFamily="34" charset="0"/>
                <a:cs typeface="Arial" panose="020B0604020202020204" pitchFamily="34" charset="0"/>
              </a:defRPr>
            </a:lvl2pPr>
            <a:lvl3pPr algn="l">
              <a:defRPr>
                <a:solidFill>
                  <a:schemeClr val="tx1">
                    <a:lumMod val="50000"/>
                    <a:lumOff val="50000"/>
                  </a:schemeClr>
                </a:solidFill>
                <a:latin typeface="Arial" panose="020B0604020202020204" pitchFamily="34" charset="0"/>
                <a:cs typeface="Arial" panose="020B0604020202020204" pitchFamily="34" charset="0"/>
              </a:defRPr>
            </a:lvl3pPr>
            <a:lvl4pPr algn="l">
              <a:defRPr>
                <a:solidFill>
                  <a:schemeClr val="tx1">
                    <a:lumMod val="50000"/>
                    <a:lumOff val="50000"/>
                  </a:schemeClr>
                </a:solidFill>
                <a:latin typeface="Arial" panose="020B0604020202020204" pitchFamily="34" charset="0"/>
                <a:cs typeface="Arial" panose="020B0604020202020204" pitchFamily="34" charset="0"/>
              </a:defRPr>
            </a:lvl4pPr>
            <a:lvl5pPr algn="l">
              <a:defRPr>
                <a:solidFill>
                  <a:schemeClr val="tx1">
                    <a:lumMod val="50000"/>
                    <a:lumOff val="50000"/>
                  </a:schemeClr>
                </a:solidFill>
                <a:latin typeface="Arial" panose="020B0604020202020204" pitchFamily="34" charset="0"/>
                <a:cs typeface="Arial" panose="020B0604020202020204" pitchFamily="34" charset="0"/>
              </a:defRPr>
            </a:lvl5pPr>
          </a:lstStyle>
          <a:p>
            <a:pPr lvl="0"/>
            <a:endParaRPr lang="hr-HR"/>
          </a:p>
        </p:txBody>
      </p:sp>
      <p:sp>
        <p:nvSpPr>
          <p:cNvPr id="8" name="Rezervirano mjesto teksta 7"/>
          <p:cNvSpPr>
            <a:spLocks noGrp="1"/>
          </p:cNvSpPr>
          <p:nvPr>
            <p:ph type="body" sz="quarter" idx="23"/>
          </p:nvPr>
        </p:nvSpPr>
        <p:spPr>
          <a:xfrm>
            <a:off x="838200" y="1714645"/>
            <a:ext cx="5046663" cy="669925"/>
          </a:xfrm>
        </p:spPr>
        <p:txBody>
          <a:bodyPr anchor="ctr">
            <a:normAutofit/>
          </a:bodyPr>
          <a:lstStyle>
            <a:lvl1pPr marL="0" indent="0" algn="ctr">
              <a:buNone/>
              <a:defRPr sz="2400">
                <a:solidFill>
                  <a:schemeClr val="bg1"/>
                </a:solidFill>
                <a:latin typeface="Arial" panose="020B0604020202020204" pitchFamily="34" charset="0"/>
                <a:cs typeface="Arial" panose="020B0604020202020204" pitchFamily="34" charset="0"/>
              </a:defRPr>
            </a:lvl1pPr>
          </a:lstStyle>
          <a:p>
            <a:pPr lvl="0"/>
            <a:r>
              <a:rPr lang="hr-HR"/>
              <a:t>Uredite stilove teksta matrice</a:t>
            </a:r>
          </a:p>
        </p:txBody>
      </p:sp>
      <p:sp>
        <p:nvSpPr>
          <p:cNvPr id="64" name="Rezervirano mjesto teksta 7"/>
          <p:cNvSpPr>
            <a:spLocks noGrp="1"/>
          </p:cNvSpPr>
          <p:nvPr>
            <p:ph type="body" sz="quarter" idx="24"/>
          </p:nvPr>
        </p:nvSpPr>
        <p:spPr>
          <a:xfrm>
            <a:off x="6307137" y="1699096"/>
            <a:ext cx="5046663" cy="669925"/>
          </a:xfrm>
        </p:spPr>
        <p:txBody>
          <a:bodyPr anchor="ctr">
            <a:normAutofit/>
          </a:bodyPr>
          <a:lstStyle>
            <a:lvl1pPr marL="0" indent="0" algn="ctr">
              <a:buNone/>
              <a:defRPr sz="2400">
                <a:solidFill>
                  <a:schemeClr val="bg1"/>
                </a:solidFill>
                <a:latin typeface="Arial" panose="020B0604020202020204" pitchFamily="34" charset="0"/>
                <a:cs typeface="Arial" panose="020B0604020202020204" pitchFamily="34" charset="0"/>
              </a:defRPr>
            </a:lvl1pPr>
          </a:lstStyle>
          <a:p>
            <a:pPr lvl="0"/>
            <a:r>
              <a:rPr lang="hr-HR"/>
              <a:t>Uredite stilove teksta matrice</a:t>
            </a:r>
          </a:p>
        </p:txBody>
      </p:sp>
      <p:sp>
        <p:nvSpPr>
          <p:cNvPr id="13" name="Naslov 1"/>
          <p:cNvSpPr>
            <a:spLocks noGrp="1"/>
          </p:cNvSpPr>
          <p:nvPr>
            <p:ph type="title"/>
          </p:nvPr>
        </p:nvSpPr>
        <p:spPr>
          <a:xfrm>
            <a:off x="838200" y="365126"/>
            <a:ext cx="10515600" cy="967886"/>
          </a:xfrm>
        </p:spPr>
        <p:txBody>
          <a:bodyPr>
            <a:normAutofit/>
          </a:bodyPr>
          <a:lstStyle>
            <a:lvl1pPr algn="ctr">
              <a:defRPr sz="4000">
                <a:solidFill>
                  <a:schemeClr val="tx1">
                    <a:lumMod val="50000"/>
                    <a:lumOff val="50000"/>
                  </a:schemeClr>
                </a:solidFill>
                <a:latin typeface="Arial" panose="020B0604020202020204" pitchFamily="34" charset="0"/>
                <a:cs typeface="Arial" panose="020B0604020202020204" pitchFamily="34" charset="0"/>
              </a:defRPr>
            </a:lvl1pPr>
          </a:lstStyle>
          <a:p>
            <a:r>
              <a:rPr lang="hr-HR"/>
              <a:t>Uredite stil naslova matrice</a:t>
            </a:r>
          </a:p>
        </p:txBody>
      </p:sp>
    </p:spTree>
    <p:extLst>
      <p:ext uri="{BB962C8B-B14F-4D97-AF65-F5344CB8AC3E}">
        <p14:creationId xmlns:p14="http://schemas.microsoft.com/office/powerpoint/2010/main" val="13041940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5_Prazno">
    <p:spTree>
      <p:nvGrpSpPr>
        <p:cNvPr id="1" name=""/>
        <p:cNvGrpSpPr/>
        <p:nvPr/>
      </p:nvGrpSpPr>
      <p:grpSpPr>
        <a:xfrm>
          <a:off x="0" y="0"/>
          <a:ext cx="0" cy="0"/>
          <a:chOff x="0" y="0"/>
          <a:chExt cx="0" cy="0"/>
        </a:xfrm>
      </p:grpSpPr>
      <p:sp>
        <p:nvSpPr>
          <p:cNvPr id="67" name="Pravokutnik 66"/>
          <p:cNvSpPr/>
          <p:nvPr userDrawn="1"/>
        </p:nvSpPr>
        <p:spPr>
          <a:xfrm>
            <a:off x="838200" y="1656975"/>
            <a:ext cx="3354859" cy="774928"/>
          </a:xfrm>
          <a:prstGeom prst="rect">
            <a:avLst/>
          </a:prstGeom>
          <a:solidFill>
            <a:srgbClr val="114B8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hr-HR">
              <a:solidFill>
                <a:srgbClr val="FFFFFF"/>
              </a:solidFill>
            </a:endParaRPr>
          </a:p>
        </p:txBody>
      </p:sp>
      <p:sp>
        <p:nvSpPr>
          <p:cNvPr id="2" name="Rezervirano mjesto datuma 1"/>
          <p:cNvSpPr>
            <a:spLocks noGrp="1"/>
          </p:cNvSpPr>
          <p:nvPr>
            <p:ph type="dt" sz="half" idx="10"/>
          </p:nvPr>
        </p:nvSpPr>
        <p:spPr/>
        <p:txBody>
          <a:bodyPr/>
          <a:lstStyle/>
          <a:p>
            <a:fld id="{67522D13-F404-488A-AF06-6E790D93AF0D}" type="datetimeFigureOut">
              <a:rPr lang="hr-HR" smtClean="0"/>
              <a:t>7.7.2021.</a:t>
            </a:fld>
            <a:endParaRPr lang="hr-HR"/>
          </a:p>
        </p:txBody>
      </p:sp>
      <p:sp>
        <p:nvSpPr>
          <p:cNvPr id="3" name="Rezervirano mjesto podnožja 2"/>
          <p:cNvSpPr>
            <a:spLocks noGrp="1"/>
          </p:cNvSpPr>
          <p:nvPr>
            <p:ph type="ftr" sz="quarter" idx="11"/>
          </p:nvPr>
        </p:nvSpPr>
        <p:spPr/>
        <p:txBody>
          <a:bodyPr/>
          <a:lstStyle/>
          <a:p>
            <a:endParaRPr lang="hr-HR"/>
          </a:p>
        </p:txBody>
      </p:sp>
      <p:sp>
        <p:nvSpPr>
          <p:cNvPr id="4" name="Rezervirano mjesto broja slajda 3"/>
          <p:cNvSpPr>
            <a:spLocks noGrp="1"/>
          </p:cNvSpPr>
          <p:nvPr>
            <p:ph type="sldNum" sz="quarter" idx="12"/>
          </p:nvPr>
        </p:nvSpPr>
        <p:spPr/>
        <p:txBody>
          <a:bodyPr/>
          <a:lstStyle/>
          <a:p>
            <a:fld id="{D3B3134A-FFDE-48EA-A98B-DEBA967A4408}" type="slidenum">
              <a:rPr lang="hr-HR" smtClean="0"/>
              <a:t>‹#›</a:t>
            </a:fld>
            <a:endParaRPr lang="hr-HR"/>
          </a:p>
        </p:txBody>
      </p:sp>
      <p:sp>
        <p:nvSpPr>
          <p:cNvPr id="10" name="Pravokutnik 9"/>
          <p:cNvSpPr/>
          <p:nvPr userDrawn="1"/>
        </p:nvSpPr>
        <p:spPr>
          <a:xfrm>
            <a:off x="3879850" y="0"/>
            <a:ext cx="4432300" cy="138113"/>
          </a:xfrm>
          <a:prstGeom prst="rect">
            <a:avLst/>
          </a:prstGeom>
          <a:solidFill>
            <a:srgbClr val="20A43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hr-HR"/>
          </a:p>
        </p:txBody>
      </p:sp>
      <p:sp>
        <p:nvSpPr>
          <p:cNvPr id="9" name="Rezervirano mjesto teksta 6"/>
          <p:cNvSpPr>
            <a:spLocks noGrp="1"/>
          </p:cNvSpPr>
          <p:nvPr>
            <p:ph type="body" sz="quarter" idx="21"/>
          </p:nvPr>
        </p:nvSpPr>
        <p:spPr>
          <a:xfrm>
            <a:off x="838201" y="2489573"/>
            <a:ext cx="3354858" cy="3691181"/>
          </a:xfrm>
          <a:solidFill>
            <a:schemeClr val="bg1"/>
          </a:solidFill>
          <a:effectLst>
            <a:outerShdw blurRad="50800" dist="38100" dir="5400000" algn="t" rotWithShape="0">
              <a:prstClr val="black">
                <a:alpha val="40000"/>
              </a:prstClr>
            </a:outerShdw>
          </a:effectLst>
        </p:spPr>
        <p:txBody>
          <a:bodyPr/>
          <a:lstStyle>
            <a:lvl1pPr marL="0" indent="0" algn="l">
              <a:buFont typeface="Courier New" panose="02070309020205020404" pitchFamily="49" charset="0"/>
              <a:buNone/>
              <a:defRPr sz="1600">
                <a:solidFill>
                  <a:schemeClr val="tx1"/>
                </a:solidFill>
                <a:latin typeface="Arial" panose="020B0604020202020204" pitchFamily="34" charset="0"/>
                <a:cs typeface="Arial" panose="020B0604020202020204" pitchFamily="34" charset="0"/>
              </a:defRPr>
            </a:lvl1pPr>
            <a:lvl2pPr algn="l">
              <a:defRPr sz="2400" baseline="0">
                <a:solidFill>
                  <a:schemeClr val="tx1">
                    <a:lumMod val="50000"/>
                    <a:lumOff val="50000"/>
                  </a:schemeClr>
                </a:solidFill>
                <a:latin typeface="Arial" panose="020B0604020202020204" pitchFamily="34" charset="0"/>
                <a:cs typeface="Arial" panose="020B0604020202020204" pitchFamily="34" charset="0"/>
              </a:defRPr>
            </a:lvl2pPr>
            <a:lvl3pPr algn="l">
              <a:defRPr>
                <a:solidFill>
                  <a:schemeClr val="tx1">
                    <a:lumMod val="50000"/>
                    <a:lumOff val="50000"/>
                  </a:schemeClr>
                </a:solidFill>
                <a:latin typeface="Arial" panose="020B0604020202020204" pitchFamily="34" charset="0"/>
                <a:cs typeface="Arial" panose="020B0604020202020204" pitchFamily="34" charset="0"/>
              </a:defRPr>
            </a:lvl3pPr>
            <a:lvl4pPr algn="l">
              <a:defRPr>
                <a:solidFill>
                  <a:schemeClr val="tx1">
                    <a:lumMod val="50000"/>
                    <a:lumOff val="50000"/>
                  </a:schemeClr>
                </a:solidFill>
                <a:latin typeface="Arial" panose="020B0604020202020204" pitchFamily="34" charset="0"/>
                <a:cs typeface="Arial" panose="020B0604020202020204" pitchFamily="34" charset="0"/>
              </a:defRPr>
            </a:lvl4pPr>
            <a:lvl5pPr algn="l">
              <a:defRPr>
                <a:solidFill>
                  <a:schemeClr val="tx1">
                    <a:lumMod val="50000"/>
                    <a:lumOff val="50000"/>
                  </a:schemeClr>
                </a:solidFill>
                <a:latin typeface="Arial" panose="020B0604020202020204" pitchFamily="34" charset="0"/>
                <a:cs typeface="Arial" panose="020B0604020202020204" pitchFamily="34" charset="0"/>
              </a:defRPr>
            </a:lvl5pPr>
          </a:lstStyle>
          <a:p>
            <a:pPr lvl="0"/>
            <a:endParaRPr lang="hr-HR"/>
          </a:p>
        </p:txBody>
      </p:sp>
      <p:sp>
        <p:nvSpPr>
          <p:cNvPr id="8" name="Rezervirano mjesto teksta 7"/>
          <p:cNvSpPr>
            <a:spLocks noGrp="1"/>
          </p:cNvSpPr>
          <p:nvPr>
            <p:ph type="body" sz="quarter" idx="23"/>
          </p:nvPr>
        </p:nvSpPr>
        <p:spPr>
          <a:xfrm>
            <a:off x="838200" y="1714645"/>
            <a:ext cx="3354859" cy="669925"/>
          </a:xfrm>
        </p:spPr>
        <p:txBody>
          <a:bodyPr anchor="ctr">
            <a:normAutofit/>
          </a:bodyPr>
          <a:lstStyle>
            <a:lvl1pPr marL="0" indent="0" algn="ctr">
              <a:buNone/>
              <a:defRPr sz="1800">
                <a:solidFill>
                  <a:schemeClr val="bg1"/>
                </a:solidFill>
                <a:latin typeface="Arial" panose="020B0604020202020204" pitchFamily="34" charset="0"/>
                <a:cs typeface="Arial" panose="020B0604020202020204" pitchFamily="34" charset="0"/>
              </a:defRPr>
            </a:lvl1pPr>
          </a:lstStyle>
          <a:p>
            <a:pPr lvl="0"/>
            <a:r>
              <a:rPr lang="hr-HR"/>
              <a:t>Uredite stilove teksta matrice</a:t>
            </a:r>
          </a:p>
        </p:txBody>
      </p:sp>
      <p:sp>
        <p:nvSpPr>
          <p:cNvPr id="13" name="Naslov 1"/>
          <p:cNvSpPr>
            <a:spLocks noGrp="1"/>
          </p:cNvSpPr>
          <p:nvPr>
            <p:ph type="title"/>
          </p:nvPr>
        </p:nvSpPr>
        <p:spPr>
          <a:xfrm>
            <a:off x="838200" y="365126"/>
            <a:ext cx="10515600" cy="967886"/>
          </a:xfrm>
        </p:spPr>
        <p:txBody>
          <a:bodyPr>
            <a:normAutofit/>
          </a:bodyPr>
          <a:lstStyle>
            <a:lvl1pPr algn="ctr">
              <a:defRPr sz="4000">
                <a:solidFill>
                  <a:schemeClr val="tx1">
                    <a:lumMod val="50000"/>
                    <a:lumOff val="50000"/>
                  </a:schemeClr>
                </a:solidFill>
                <a:latin typeface="Arial" panose="020B0604020202020204" pitchFamily="34" charset="0"/>
                <a:cs typeface="Arial" panose="020B0604020202020204" pitchFamily="34" charset="0"/>
              </a:defRPr>
            </a:lvl1pPr>
          </a:lstStyle>
          <a:p>
            <a:r>
              <a:rPr lang="hr-HR"/>
              <a:t>Uredite stil naslova matrice</a:t>
            </a:r>
          </a:p>
        </p:txBody>
      </p:sp>
      <p:sp>
        <p:nvSpPr>
          <p:cNvPr id="15" name="Pravokutnik 14"/>
          <p:cNvSpPr/>
          <p:nvPr userDrawn="1"/>
        </p:nvSpPr>
        <p:spPr>
          <a:xfrm>
            <a:off x="4528919" y="1656975"/>
            <a:ext cx="3354857" cy="77492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hr-HR">
              <a:solidFill>
                <a:srgbClr val="FFFFFF"/>
              </a:solidFill>
            </a:endParaRPr>
          </a:p>
        </p:txBody>
      </p:sp>
      <p:sp>
        <p:nvSpPr>
          <p:cNvPr id="16" name="Rezervirano mjesto teksta 7"/>
          <p:cNvSpPr>
            <a:spLocks noGrp="1"/>
          </p:cNvSpPr>
          <p:nvPr>
            <p:ph type="body" sz="quarter" idx="25"/>
          </p:nvPr>
        </p:nvSpPr>
        <p:spPr>
          <a:xfrm>
            <a:off x="4528919" y="1709476"/>
            <a:ext cx="3354858" cy="669925"/>
          </a:xfrm>
        </p:spPr>
        <p:txBody>
          <a:bodyPr anchor="ctr">
            <a:normAutofit/>
          </a:bodyPr>
          <a:lstStyle>
            <a:lvl1pPr marL="0" indent="0" algn="ctr">
              <a:buNone/>
              <a:defRPr sz="1800">
                <a:solidFill>
                  <a:schemeClr val="bg1"/>
                </a:solidFill>
                <a:latin typeface="Arial" panose="020B0604020202020204" pitchFamily="34" charset="0"/>
                <a:cs typeface="Arial" panose="020B0604020202020204" pitchFamily="34" charset="0"/>
              </a:defRPr>
            </a:lvl1pPr>
          </a:lstStyle>
          <a:p>
            <a:pPr lvl="0"/>
            <a:r>
              <a:rPr lang="hr-HR"/>
              <a:t>Uredite stilove teksta matrice</a:t>
            </a:r>
          </a:p>
        </p:txBody>
      </p:sp>
      <p:sp>
        <p:nvSpPr>
          <p:cNvPr id="19" name="Rezervirano mjesto teksta 6"/>
          <p:cNvSpPr>
            <a:spLocks noGrp="1"/>
          </p:cNvSpPr>
          <p:nvPr>
            <p:ph type="body" sz="quarter" idx="27"/>
          </p:nvPr>
        </p:nvSpPr>
        <p:spPr>
          <a:xfrm>
            <a:off x="4528918" y="2491079"/>
            <a:ext cx="3354858" cy="3691181"/>
          </a:xfrm>
          <a:solidFill>
            <a:schemeClr val="bg1"/>
          </a:solidFill>
          <a:effectLst>
            <a:outerShdw blurRad="50800" dist="38100" dir="5400000" algn="t" rotWithShape="0">
              <a:prstClr val="black">
                <a:alpha val="40000"/>
              </a:prstClr>
            </a:outerShdw>
          </a:effectLst>
        </p:spPr>
        <p:txBody>
          <a:bodyPr/>
          <a:lstStyle>
            <a:lvl1pPr marL="0" indent="0" algn="l">
              <a:buFont typeface="Courier New" panose="02070309020205020404" pitchFamily="49" charset="0"/>
              <a:buNone/>
              <a:defRPr sz="1600">
                <a:solidFill>
                  <a:schemeClr val="tx1"/>
                </a:solidFill>
                <a:latin typeface="Arial" panose="020B0604020202020204" pitchFamily="34" charset="0"/>
                <a:cs typeface="Arial" panose="020B0604020202020204" pitchFamily="34" charset="0"/>
              </a:defRPr>
            </a:lvl1pPr>
            <a:lvl2pPr algn="l">
              <a:defRPr sz="2400" baseline="0">
                <a:solidFill>
                  <a:schemeClr val="tx1">
                    <a:lumMod val="50000"/>
                    <a:lumOff val="50000"/>
                  </a:schemeClr>
                </a:solidFill>
                <a:latin typeface="Arial" panose="020B0604020202020204" pitchFamily="34" charset="0"/>
                <a:cs typeface="Arial" panose="020B0604020202020204" pitchFamily="34" charset="0"/>
              </a:defRPr>
            </a:lvl2pPr>
            <a:lvl3pPr algn="l">
              <a:defRPr>
                <a:solidFill>
                  <a:schemeClr val="tx1">
                    <a:lumMod val="50000"/>
                    <a:lumOff val="50000"/>
                  </a:schemeClr>
                </a:solidFill>
                <a:latin typeface="Arial" panose="020B0604020202020204" pitchFamily="34" charset="0"/>
                <a:cs typeface="Arial" panose="020B0604020202020204" pitchFamily="34" charset="0"/>
              </a:defRPr>
            </a:lvl3pPr>
            <a:lvl4pPr algn="l">
              <a:defRPr>
                <a:solidFill>
                  <a:schemeClr val="tx1">
                    <a:lumMod val="50000"/>
                    <a:lumOff val="50000"/>
                  </a:schemeClr>
                </a:solidFill>
                <a:latin typeface="Arial" panose="020B0604020202020204" pitchFamily="34" charset="0"/>
                <a:cs typeface="Arial" panose="020B0604020202020204" pitchFamily="34" charset="0"/>
              </a:defRPr>
            </a:lvl4pPr>
            <a:lvl5pPr algn="l">
              <a:defRPr>
                <a:solidFill>
                  <a:schemeClr val="tx1">
                    <a:lumMod val="50000"/>
                    <a:lumOff val="50000"/>
                  </a:schemeClr>
                </a:solidFill>
                <a:latin typeface="Arial" panose="020B0604020202020204" pitchFamily="34" charset="0"/>
                <a:cs typeface="Arial" panose="020B0604020202020204" pitchFamily="34" charset="0"/>
              </a:defRPr>
            </a:lvl5pPr>
          </a:lstStyle>
          <a:p>
            <a:pPr lvl="0"/>
            <a:endParaRPr lang="hr-HR"/>
          </a:p>
        </p:txBody>
      </p:sp>
      <p:sp>
        <p:nvSpPr>
          <p:cNvPr id="20" name="Rezervirano mjesto teksta 6"/>
          <p:cNvSpPr>
            <a:spLocks noGrp="1"/>
          </p:cNvSpPr>
          <p:nvPr>
            <p:ph type="body" sz="quarter" idx="28"/>
          </p:nvPr>
        </p:nvSpPr>
        <p:spPr>
          <a:xfrm>
            <a:off x="8219635" y="2489573"/>
            <a:ext cx="3354858" cy="3691181"/>
          </a:xfrm>
          <a:solidFill>
            <a:schemeClr val="bg1"/>
          </a:solidFill>
          <a:effectLst>
            <a:outerShdw blurRad="50800" dist="38100" dir="5400000" algn="t" rotWithShape="0">
              <a:prstClr val="black">
                <a:alpha val="40000"/>
              </a:prstClr>
            </a:outerShdw>
          </a:effectLst>
        </p:spPr>
        <p:txBody>
          <a:bodyPr/>
          <a:lstStyle>
            <a:lvl1pPr marL="0" indent="0" algn="l">
              <a:buFont typeface="Courier New" panose="02070309020205020404" pitchFamily="49" charset="0"/>
              <a:buNone/>
              <a:defRPr sz="1600">
                <a:solidFill>
                  <a:schemeClr val="tx1"/>
                </a:solidFill>
                <a:latin typeface="Arial" panose="020B0604020202020204" pitchFamily="34" charset="0"/>
                <a:cs typeface="Arial" panose="020B0604020202020204" pitchFamily="34" charset="0"/>
              </a:defRPr>
            </a:lvl1pPr>
            <a:lvl2pPr algn="l">
              <a:defRPr sz="2400" baseline="0">
                <a:solidFill>
                  <a:schemeClr val="tx1">
                    <a:lumMod val="50000"/>
                    <a:lumOff val="50000"/>
                  </a:schemeClr>
                </a:solidFill>
                <a:latin typeface="Arial" panose="020B0604020202020204" pitchFamily="34" charset="0"/>
                <a:cs typeface="Arial" panose="020B0604020202020204" pitchFamily="34" charset="0"/>
              </a:defRPr>
            </a:lvl2pPr>
            <a:lvl3pPr algn="l">
              <a:defRPr>
                <a:solidFill>
                  <a:schemeClr val="tx1">
                    <a:lumMod val="50000"/>
                    <a:lumOff val="50000"/>
                  </a:schemeClr>
                </a:solidFill>
                <a:latin typeface="Arial" panose="020B0604020202020204" pitchFamily="34" charset="0"/>
                <a:cs typeface="Arial" panose="020B0604020202020204" pitchFamily="34" charset="0"/>
              </a:defRPr>
            </a:lvl3pPr>
            <a:lvl4pPr algn="l">
              <a:defRPr>
                <a:solidFill>
                  <a:schemeClr val="tx1">
                    <a:lumMod val="50000"/>
                    <a:lumOff val="50000"/>
                  </a:schemeClr>
                </a:solidFill>
                <a:latin typeface="Arial" panose="020B0604020202020204" pitchFamily="34" charset="0"/>
                <a:cs typeface="Arial" panose="020B0604020202020204" pitchFamily="34" charset="0"/>
              </a:defRPr>
            </a:lvl4pPr>
            <a:lvl5pPr algn="l">
              <a:defRPr>
                <a:solidFill>
                  <a:schemeClr val="tx1">
                    <a:lumMod val="50000"/>
                    <a:lumOff val="50000"/>
                  </a:schemeClr>
                </a:solidFill>
                <a:latin typeface="Arial" panose="020B0604020202020204" pitchFamily="34" charset="0"/>
                <a:cs typeface="Arial" panose="020B0604020202020204" pitchFamily="34" charset="0"/>
              </a:defRPr>
            </a:lvl5pPr>
          </a:lstStyle>
          <a:p>
            <a:pPr lvl="0"/>
            <a:endParaRPr lang="hr-HR"/>
          </a:p>
        </p:txBody>
      </p:sp>
      <p:sp>
        <p:nvSpPr>
          <p:cNvPr id="21" name="Pravokutnik 20"/>
          <p:cNvSpPr/>
          <p:nvPr userDrawn="1"/>
        </p:nvSpPr>
        <p:spPr>
          <a:xfrm>
            <a:off x="8219635" y="1656604"/>
            <a:ext cx="3354857" cy="774928"/>
          </a:xfrm>
          <a:prstGeom prst="rect">
            <a:avLst/>
          </a:prstGeom>
          <a:solidFill>
            <a:srgbClr val="114B8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hr-HR">
              <a:solidFill>
                <a:srgbClr val="FFFFFF"/>
              </a:solidFill>
            </a:endParaRPr>
          </a:p>
        </p:txBody>
      </p:sp>
      <p:sp>
        <p:nvSpPr>
          <p:cNvPr id="22" name="Rezervirano mjesto teksta 7"/>
          <p:cNvSpPr>
            <a:spLocks noGrp="1"/>
          </p:cNvSpPr>
          <p:nvPr>
            <p:ph type="body" sz="quarter" idx="29"/>
          </p:nvPr>
        </p:nvSpPr>
        <p:spPr>
          <a:xfrm>
            <a:off x="8219634" y="1709476"/>
            <a:ext cx="3354858" cy="669925"/>
          </a:xfrm>
        </p:spPr>
        <p:txBody>
          <a:bodyPr anchor="ctr">
            <a:normAutofit/>
          </a:bodyPr>
          <a:lstStyle>
            <a:lvl1pPr marL="0" indent="0" algn="ctr">
              <a:buNone/>
              <a:defRPr sz="1800">
                <a:solidFill>
                  <a:schemeClr val="bg1"/>
                </a:solidFill>
                <a:latin typeface="Arial" panose="020B0604020202020204" pitchFamily="34" charset="0"/>
                <a:cs typeface="Arial" panose="020B0604020202020204" pitchFamily="34" charset="0"/>
              </a:defRPr>
            </a:lvl1pPr>
          </a:lstStyle>
          <a:p>
            <a:pPr lvl="0"/>
            <a:r>
              <a:rPr lang="hr-HR"/>
              <a:t>Uredite stilove teksta matrice</a:t>
            </a:r>
          </a:p>
        </p:txBody>
      </p:sp>
    </p:spTree>
    <p:extLst>
      <p:ext uri="{BB962C8B-B14F-4D97-AF65-F5344CB8AC3E}">
        <p14:creationId xmlns:p14="http://schemas.microsoft.com/office/powerpoint/2010/main" val="21095275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Slika s opisom">
    <p:spTree>
      <p:nvGrpSpPr>
        <p:cNvPr id="1" name=""/>
        <p:cNvGrpSpPr/>
        <p:nvPr/>
      </p:nvGrpSpPr>
      <p:grpSpPr>
        <a:xfrm>
          <a:off x="0" y="0"/>
          <a:ext cx="0" cy="0"/>
          <a:chOff x="0" y="0"/>
          <a:chExt cx="0" cy="0"/>
        </a:xfrm>
      </p:grpSpPr>
      <p:sp>
        <p:nvSpPr>
          <p:cNvPr id="9" name="Pravokutnik 8"/>
          <p:cNvSpPr/>
          <p:nvPr userDrawn="1"/>
        </p:nvSpPr>
        <p:spPr>
          <a:xfrm>
            <a:off x="0" y="6014434"/>
            <a:ext cx="12192001" cy="843566"/>
          </a:xfrm>
          <a:prstGeom prst="rect">
            <a:avLst/>
          </a:prstGeom>
          <a:solidFill>
            <a:srgbClr val="114B8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hr-HR">
              <a:solidFill>
                <a:srgbClr val="FFFFFF"/>
              </a:solidFill>
            </a:endParaRPr>
          </a:p>
        </p:txBody>
      </p:sp>
      <p:sp>
        <p:nvSpPr>
          <p:cNvPr id="2" name="Naslov 1"/>
          <p:cNvSpPr>
            <a:spLocks noGrp="1"/>
          </p:cNvSpPr>
          <p:nvPr>
            <p:ph type="title" hasCustomPrompt="1"/>
          </p:nvPr>
        </p:nvSpPr>
        <p:spPr>
          <a:xfrm>
            <a:off x="839788" y="457200"/>
            <a:ext cx="10577855" cy="1600200"/>
          </a:xfrm>
        </p:spPr>
        <p:txBody>
          <a:bodyPr anchor="ctr"/>
          <a:lstStyle>
            <a:lvl1pPr algn="ctr">
              <a:defRPr sz="3200">
                <a:solidFill>
                  <a:srgbClr val="114B87"/>
                </a:solidFill>
                <a:latin typeface="Arial" panose="020B0604020202020204" pitchFamily="34" charset="0"/>
                <a:cs typeface="Arial" panose="020B0604020202020204" pitchFamily="34" charset="0"/>
              </a:defRPr>
            </a:lvl1pPr>
          </a:lstStyle>
          <a:p>
            <a:r>
              <a:rPr lang="hr-HR"/>
              <a:t>UREDITE STIL NASLOVA MATRICE</a:t>
            </a:r>
          </a:p>
        </p:txBody>
      </p:sp>
      <p:sp>
        <p:nvSpPr>
          <p:cNvPr id="4" name="Rezervirano mjesto teksta 3"/>
          <p:cNvSpPr>
            <a:spLocks noGrp="1"/>
          </p:cNvSpPr>
          <p:nvPr>
            <p:ph type="body" sz="half" idx="2"/>
          </p:nvPr>
        </p:nvSpPr>
        <p:spPr>
          <a:xfrm>
            <a:off x="839788" y="2399316"/>
            <a:ext cx="10577855" cy="346967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r-HR"/>
              <a:t>Uredite stilove teksta matrice</a:t>
            </a:r>
          </a:p>
        </p:txBody>
      </p:sp>
      <p:sp>
        <p:nvSpPr>
          <p:cNvPr id="5" name="Rezervirano mjesto datuma 4"/>
          <p:cNvSpPr>
            <a:spLocks noGrp="1"/>
          </p:cNvSpPr>
          <p:nvPr>
            <p:ph type="dt" sz="half" idx="10"/>
          </p:nvPr>
        </p:nvSpPr>
        <p:spPr/>
        <p:txBody>
          <a:bodyPr/>
          <a:lstStyle/>
          <a:p>
            <a:fld id="{67522D13-F404-488A-AF06-6E790D93AF0D}" type="datetimeFigureOut">
              <a:rPr lang="hr-HR" smtClean="0"/>
              <a:t>7.7.2021.</a:t>
            </a:fld>
            <a:endParaRPr lang="hr-HR"/>
          </a:p>
        </p:txBody>
      </p:sp>
      <p:sp>
        <p:nvSpPr>
          <p:cNvPr id="6" name="Rezervirano mjesto podnožja 5"/>
          <p:cNvSpPr>
            <a:spLocks noGrp="1"/>
          </p:cNvSpPr>
          <p:nvPr>
            <p:ph type="ftr" sz="quarter" idx="11"/>
          </p:nvPr>
        </p:nvSpPr>
        <p:spPr/>
        <p:txBody>
          <a:bodyPr/>
          <a:lstStyle/>
          <a:p>
            <a:endParaRPr lang="hr-HR"/>
          </a:p>
        </p:txBody>
      </p:sp>
      <p:sp>
        <p:nvSpPr>
          <p:cNvPr id="7" name="Rezervirano mjesto broja slajda 6"/>
          <p:cNvSpPr>
            <a:spLocks noGrp="1"/>
          </p:cNvSpPr>
          <p:nvPr>
            <p:ph type="sldNum" sz="quarter" idx="12"/>
          </p:nvPr>
        </p:nvSpPr>
        <p:spPr/>
        <p:txBody>
          <a:bodyPr/>
          <a:lstStyle/>
          <a:p>
            <a:fld id="{D3B3134A-FFDE-48EA-A98B-DEBA967A4408}" type="slidenum">
              <a:rPr lang="hr-HR" smtClean="0"/>
              <a:t>‹#›</a:t>
            </a:fld>
            <a:endParaRPr lang="hr-HR"/>
          </a:p>
        </p:txBody>
      </p:sp>
      <p:sp>
        <p:nvSpPr>
          <p:cNvPr id="8" name="Pravokutnik 7"/>
          <p:cNvSpPr/>
          <p:nvPr userDrawn="1"/>
        </p:nvSpPr>
        <p:spPr>
          <a:xfrm>
            <a:off x="3879850" y="0"/>
            <a:ext cx="4432300" cy="138113"/>
          </a:xfrm>
          <a:prstGeom prst="rect">
            <a:avLst/>
          </a:prstGeom>
          <a:solidFill>
            <a:srgbClr val="20A43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hr-HR"/>
          </a:p>
        </p:txBody>
      </p:sp>
    </p:spTree>
    <p:extLst>
      <p:ext uri="{BB962C8B-B14F-4D97-AF65-F5344CB8AC3E}">
        <p14:creationId xmlns:p14="http://schemas.microsoft.com/office/powerpoint/2010/main" val="24850966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Slika s opisom">
    <p:spTree>
      <p:nvGrpSpPr>
        <p:cNvPr id="1" name=""/>
        <p:cNvGrpSpPr/>
        <p:nvPr/>
      </p:nvGrpSpPr>
      <p:grpSpPr>
        <a:xfrm>
          <a:off x="0" y="0"/>
          <a:ext cx="0" cy="0"/>
          <a:chOff x="0" y="0"/>
          <a:chExt cx="0" cy="0"/>
        </a:xfrm>
      </p:grpSpPr>
      <p:sp>
        <p:nvSpPr>
          <p:cNvPr id="9" name="Pravokutnik 8"/>
          <p:cNvSpPr/>
          <p:nvPr userDrawn="1"/>
        </p:nvSpPr>
        <p:spPr>
          <a:xfrm>
            <a:off x="0" y="6014434"/>
            <a:ext cx="12192001" cy="843566"/>
          </a:xfrm>
          <a:prstGeom prst="rect">
            <a:avLst/>
          </a:prstGeom>
          <a:solidFill>
            <a:srgbClr val="114B8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hr-HR">
              <a:solidFill>
                <a:srgbClr val="FFFFFF"/>
              </a:solidFill>
            </a:endParaRPr>
          </a:p>
        </p:txBody>
      </p:sp>
      <p:sp>
        <p:nvSpPr>
          <p:cNvPr id="5" name="Rezervirano mjesto datuma 4"/>
          <p:cNvSpPr>
            <a:spLocks noGrp="1"/>
          </p:cNvSpPr>
          <p:nvPr>
            <p:ph type="dt" sz="half" idx="10"/>
          </p:nvPr>
        </p:nvSpPr>
        <p:spPr/>
        <p:txBody>
          <a:bodyPr/>
          <a:lstStyle/>
          <a:p>
            <a:fld id="{67522D13-F404-488A-AF06-6E790D93AF0D}" type="datetimeFigureOut">
              <a:rPr lang="hr-HR" smtClean="0"/>
              <a:t>7.7.2021.</a:t>
            </a:fld>
            <a:endParaRPr lang="hr-HR"/>
          </a:p>
        </p:txBody>
      </p:sp>
      <p:sp>
        <p:nvSpPr>
          <p:cNvPr id="6" name="Rezervirano mjesto podnožja 5"/>
          <p:cNvSpPr>
            <a:spLocks noGrp="1"/>
          </p:cNvSpPr>
          <p:nvPr>
            <p:ph type="ftr" sz="quarter" idx="11"/>
          </p:nvPr>
        </p:nvSpPr>
        <p:spPr/>
        <p:txBody>
          <a:bodyPr/>
          <a:lstStyle/>
          <a:p>
            <a:endParaRPr lang="hr-HR"/>
          </a:p>
        </p:txBody>
      </p:sp>
      <p:sp>
        <p:nvSpPr>
          <p:cNvPr id="7" name="Rezervirano mjesto broja slajda 6"/>
          <p:cNvSpPr>
            <a:spLocks noGrp="1"/>
          </p:cNvSpPr>
          <p:nvPr>
            <p:ph type="sldNum" sz="quarter" idx="12"/>
          </p:nvPr>
        </p:nvSpPr>
        <p:spPr/>
        <p:txBody>
          <a:bodyPr/>
          <a:lstStyle/>
          <a:p>
            <a:fld id="{D3B3134A-FFDE-48EA-A98B-DEBA967A4408}" type="slidenum">
              <a:rPr lang="hr-HR" smtClean="0"/>
              <a:t>‹#›</a:t>
            </a:fld>
            <a:endParaRPr lang="hr-HR"/>
          </a:p>
        </p:txBody>
      </p:sp>
      <p:sp>
        <p:nvSpPr>
          <p:cNvPr id="8" name="Pravokutnik 7"/>
          <p:cNvSpPr/>
          <p:nvPr userDrawn="1"/>
        </p:nvSpPr>
        <p:spPr>
          <a:xfrm>
            <a:off x="3879850" y="0"/>
            <a:ext cx="4432300" cy="138113"/>
          </a:xfrm>
          <a:prstGeom prst="rect">
            <a:avLst/>
          </a:prstGeom>
          <a:solidFill>
            <a:srgbClr val="20A43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hr-HR"/>
          </a:p>
        </p:txBody>
      </p:sp>
    </p:spTree>
    <p:extLst>
      <p:ext uri="{BB962C8B-B14F-4D97-AF65-F5344CB8AC3E}">
        <p14:creationId xmlns:p14="http://schemas.microsoft.com/office/powerpoint/2010/main" val="22902486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Slika s opisom">
    <p:spTree>
      <p:nvGrpSpPr>
        <p:cNvPr id="1" name=""/>
        <p:cNvGrpSpPr/>
        <p:nvPr/>
      </p:nvGrpSpPr>
      <p:grpSpPr>
        <a:xfrm>
          <a:off x="0" y="0"/>
          <a:ext cx="0" cy="0"/>
          <a:chOff x="0" y="0"/>
          <a:chExt cx="0" cy="0"/>
        </a:xfrm>
      </p:grpSpPr>
      <p:sp>
        <p:nvSpPr>
          <p:cNvPr id="9" name="Pravokutnik 8"/>
          <p:cNvSpPr/>
          <p:nvPr userDrawn="1"/>
        </p:nvSpPr>
        <p:spPr>
          <a:xfrm>
            <a:off x="0" y="6014434"/>
            <a:ext cx="12192001" cy="843566"/>
          </a:xfrm>
          <a:prstGeom prst="rect">
            <a:avLst/>
          </a:prstGeom>
          <a:solidFill>
            <a:srgbClr val="114B8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hr-HR">
              <a:solidFill>
                <a:srgbClr val="FFFFFF"/>
              </a:solidFill>
            </a:endParaRPr>
          </a:p>
        </p:txBody>
      </p:sp>
      <p:sp>
        <p:nvSpPr>
          <p:cNvPr id="5" name="Rezervirano mjesto datuma 4"/>
          <p:cNvSpPr>
            <a:spLocks noGrp="1"/>
          </p:cNvSpPr>
          <p:nvPr>
            <p:ph type="dt" sz="half" idx="10"/>
          </p:nvPr>
        </p:nvSpPr>
        <p:spPr/>
        <p:txBody>
          <a:bodyPr/>
          <a:lstStyle/>
          <a:p>
            <a:fld id="{67522D13-F404-488A-AF06-6E790D93AF0D}" type="datetimeFigureOut">
              <a:rPr lang="hr-HR" smtClean="0"/>
              <a:t>7.7.2021.</a:t>
            </a:fld>
            <a:endParaRPr lang="hr-HR"/>
          </a:p>
        </p:txBody>
      </p:sp>
      <p:sp>
        <p:nvSpPr>
          <p:cNvPr id="6" name="Rezervirano mjesto podnožja 5"/>
          <p:cNvSpPr>
            <a:spLocks noGrp="1"/>
          </p:cNvSpPr>
          <p:nvPr>
            <p:ph type="ftr" sz="quarter" idx="11"/>
          </p:nvPr>
        </p:nvSpPr>
        <p:spPr/>
        <p:txBody>
          <a:bodyPr/>
          <a:lstStyle/>
          <a:p>
            <a:endParaRPr lang="hr-HR"/>
          </a:p>
        </p:txBody>
      </p:sp>
      <p:sp>
        <p:nvSpPr>
          <p:cNvPr id="7" name="Rezervirano mjesto broja slajda 6"/>
          <p:cNvSpPr>
            <a:spLocks noGrp="1"/>
          </p:cNvSpPr>
          <p:nvPr>
            <p:ph type="sldNum" sz="quarter" idx="12"/>
          </p:nvPr>
        </p:nvSpPr>
        <p:spPr/>
        <p:txBody>
          <a:bodyPr/>
          <a:lstStyle/>
          <a:p>
            <a:fld id="{D3B3134A-FFDE-48EA-A98B-DEBA967A4408}" type="slidenum">
              <a:rPr lang="hr-HR" smtClean="0"/>
              <a:t>‹#›</a:t>
            </a:fld>
            <a:endParaRPr lang="hr-HR"/>
          </a:p>
        </p:txBody>
      </p:sp>
      <p:sp>
        <p:nvSpPr>
          <p:cNvPr id="8" name="Pravokutnik 7"/>
          <p:cNvSpPr/>
          <p:nvPr userDrawn="1"/>
        </p:nvSpPr>
        <p:spPr>
          <a:xfrm>
            <a:off x="3879850" y="0"/>
            <a:ext cx="4432300" cy="138113"/>
          </a:xfrm>
          <a:prstGeom prst="rect">
            <a:avLst/>
          </a:prstGeom>
          <a:solidFill>
            <a:srgbClr val="20A43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hr-HR"/>
          </a:p>
        </p:txBody>
      </p:sp>
      <p:sp>
        <p:nvSpPr>
          <p:cNvPr id="10" name="Naslov 1"/>
          <p:cNvSpPr>
            <a:spLocks noGrp="1"/>
          </p:cNvSpPr>
          <p:nvPr>
            <p:ph type="title"/>
          </p:nvPr>
        </p:nvSpPr>
        <p:spPr>
          <a:xfrm>
            <a:off x="838200" y="365126"/>
            <a:ext cx="10515600" cy="852761"/>
          </a:xfrm>
        </p:spPr>
        <p:txBody>
          <a:bodyPr>
            <a:normAutofit/>
          </a:bodyPr>
          <a:lstStyle>
            <a:lvl1pPr>
              <a:defRPr sz="4000">
                <a:solidFill>
                  <a:schemeClr val="tx1">
                    <a:lumMod val="50000"/>
                    <a:lumOff val="50000"/>
                  </a:schemeClr>
                </a:solidFill>
                <a:latin typeface="Arial" panose="020B0604020202020204" pitchFamily="34" charset="0"/>
                <a:cs typeface="Arial" panose="020B0604020202020204" pitchFamily="34" charset="0"/>
              </a:defRPr>
            </a:lvl1pPr>
          </a:lstStyle>
          <a:p>
            <a:r>
              <a:rPr lang="hr-HR"/>
              <a:t>Uredite stil naslova matrice</a:t>
            </a:r>
          </a:p>
        </p:txBody>
      </p:sp>
      <p:sp>
        <p:nvSpPr>
          <p:cNvPr id="11" name="Rezervirano mjesto sadržaja 2"/>
          <p:cNvSpPr>
            <a:spLocks noGrp="1"/>
          </p:cNvSpPr>
          <p:nvPr>
            <p:ph idx="1"/>
          </p:nvPr>
        </p:nvSpPr>
        <p:spPr>
          <a:xfrm>
            <a:off x="838200" y="1825625"/>
            <a:ext cx="10515600" cy="3833770"/>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hr-HR"/>
              <a:t>Uredite stilove teksta matrice</a:t>
            </a:r>
          </a:p>
          <a:p>
            <a:pPr lvl="1"/>
            <a:r>
              <a:rPr lang="hr-HR"/>
              <a:t>Druga razina</a:t>
            </a:r>
          </a:p>
          <a:p>
            <a:pPr lvl="2"/>
            <a:r>
              <a:rPr lang="hr-HR"/>
              <a:t>Treća razina</a:t>
            </a:r>
          </a:p>
          <a:p>
            <a:pPr lvl="3"/>
            <a:r>
              <a:rPr lang="hr-HR"/>
              <a:t>Četvrta razina</a:t>
            </a:r>
          </a:p>
          <a:p>
            <a:pPr lvl="4"/>
            <a:r>
              <a:rPr lang="hr-HR"/>
              <a:t>Peta razina</a:t>
            </a:r>
          </a:p>
        </p:txBody>
      </p:sp>
    </p:spTree>
    <p:extLst>
      <p:ext uri="{BB962C8B-B14F-4D97-AF65-F5344CB8AC3E}">
        <p14:creationId xmlns:p14="http://schemas.microsoft.com/office/powerpoint/2010/main" val="25630600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1_Dva sadržaja">
    <p:spTree>
      <p:nvGrpSpPr>
        <p:cNvPr id="1" name=""/>
        <p:cNvGrpSpPr/>
        <p:nvPr/>
      </p:nvGrpSpPr>
      <p:grpSpPr>
        <a:xfrm>
          <a:off x="0" y="0"/>
          <a:ext cx="0" cy="0"/>
          <a:chOff x="0" y="0"/>
          <a:chExt cx="0" cy="0"/>
        </a:xfrm>
      </p:grpSpPr>
      <p:sp>
        <p:nvSpPr>
          <p:cNvPr id="2" name="Naslov 1"/>
          <p:cNvSpPr>
            <a:spLocks noGrp="1"/>
          </p:cNvSpPr>
          <p:nvPr>
            <p:ph type="title"/>
          </p:nvPr>
        </p:nvSpPr>
        <p:spPr>
          <a:xfrm>
            <a:off x="838200" y="365126"/>
            <a:ext cx="10515600" cy="967886"/>
          </a:xfrm>
        </p:spPr>
        <p:txBody>
          <a:bodyPr>
            <a:normAutofit/>
          </a:bodyPr>
          <a:lstStyle>
            <a:lvl1pPr>
              <a:defRPr sz="4000">
                <a:solidFill>
                  <a:schemeClr val="tx1">
                    <a:lumMod val="50000"/>
                    <a:lumOff val="50000"/>
                  </a:schemeClr>
                </a:solidFill>
                <a:latin typeface="Arial" panose="020B0604020202020204" pitchFamily="34" charset="0"/>
                <a:cs typeface="Arial" panose="020B0604020202020204" pitchFamily="34" charset="0"/>
              </a:defRPr>
            </a:lvl1pPr>
          </a:lstStyle>
          <a:p>
            <a:r>
              <a:rPr lang="hr-HR"/>
              <a:t>Uredite stil naslova matrice</a:t>
            </a:r>
          </a:p>
        </p:txBody>
      </p:sp>
      <p:sp>
        <p:nvSpPr>
          <p:cNvPr id="3" name="Rezervirano mjesto sadržaja 2"/>
          <p:cNvSpPr>
            <a:spLocks noGrp="1"/>
          </p:cNvSpPr>
          <p:nvPr>
            <p:ph sz="half" idx="1"/>
          </p:nvPr>
        </p:nvSpPr>
        <p:spPr>
          <a:xfrm>
            <a:off x="838200" y="1825625"/>
            <a:ext cx="5181600" cy="435133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hr-HR"/>
              <a:t>Uredite stilove teksta matrice</a:t>
            </a:r>
          </a:p>
          <a:p>
            <a:pPr lvl="1"/>
            <a:r>
              <a:rPr lang="hr-HR"/>
              <a:t>Druga razina</a:t>
            </a:r>
          </a:p>
          <a:p>
            <a:pPr lvl="2"/>
            <a:r>
              <a:rPr lang="hr-HR"/>
              <a:t>Treća razina</a:t>
            </a:r>
          </a:p>
          <a:p>
            <a:pPr lvl="3"/>
            <a:r>
              <a:rPr lang="hr-HR"/>
              <a:t>Četvrta razina</a:t>
            </a:r>
          </a:p>
          <a:p>
            <a:pPr lvl="4"/>
            <a:r>
              <a:rPr lang="hr-HR"/>
              <a:t>Peta razina</a:t>
            </a:r>
          </a:p>
        </p:txBody>
      </p:sp>
      <p:sp>
        <p:nvSpPr>
          <p:cNvPr id="4" name="Rezervirano mjesto sadržaja 3"/>
          <p:cNvSpPr>
            <a:spLocks noGrp="1"/>
          </p:cNvSpPr>
          <p:nvPr>
            <p:ph sz="half" idx="2"/>
          </p:nvPr>
        </p:nvSpPr>
        <p:spPr>
          <a:xfrm>
            <a:off x="6172200" y="1825625"/>
            <a:ext cx="5181600" cy="435133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hr-HR"/>
              <a:t>Uredite stilove teksta matrice</a:t>
            </a:r>
          </a:p>
          <a:p>
            <a:pPr lvl="1"/>
            <a:r>
              <a:rPr lang="hr-HR"/>
              <a:t>Druga razina</a:t>
            </a:r>
          </a:p>
          <a:p>
            <a:pPr lvl="2"/>
            <a:r>
              <a:rPr lang="hr-HR"/>
              <a:t>Treća razina</a:t>
            </a:r>
          </a:p>
          <a:p>
            <a:pPr lvl="3"/>
            <a:r>
              <a:rPr lang="hr-HR"/>
              <a:t>Četvrta razina</a:t>
            </a:r>
          </a:p>
          <a:p>
            <a:pPr lvl="4"/>
            <a:r>
              <a:rPr lang="hr-HR"/>
              <a:t>Peta razina</a:t>
            </a:r>
          </a:p>
        </p:txBody>
      </p:sp>
      <p:sp>
        <p:nvSpPr>
          <p:cNvPr id="5" name="Rezervirano mjesto datuma 4"/>
          <p:cNvSpPr>
            <a:spLocks noGrp="1"/>
          </p:cNvSpPr>
          <p:nvPr>
            <p:ph type="dt" sz="half" idx="10"/>
          </p:nvPr>
        </p:nvSpPr>
        <p:spPr/>
        <p:txBody>
          <a:bodyPr/>
          <a:lstStyle/>
          <a:p>
            <a:fld id="{8C54239E-913C-45DF-AA0A-8E6BA08F61D2}" type="datetimeFigureOut">
              <a:rPr lang="hr-HR" smtClean="0"/>
              <a:t>7.7.2021.</a:t>
            </a:fld>
            <a:endParaRPr lang="hr-HR"/>
          </a:p>
        </p:txBody>
      </p:sp>
      <p:sp>
        <p:nvSpPr>
          <p:cNvPr id="6" name="Rezervirano mjesto podnožja 5"/>
          <p:cNvSpPr>
            <a:spLocks noGrp="1"/>
          </p:cNvSpPr>
          <p:nvPr>
            <p:ph type="ftr" sz="quarter" idx="11"/>
          </p:nvPr>
        </p:nvSpPr>
        <p:spPr/>
        <p:txBody>
          <a:bodyPr/>
          <a:lstStyle/>
          <a:p>
            <a:endParaRPr lang="hr-HR"/>
          </a:p>
        </p:txBody>
      </p:sp>
      <p:sp>
        <p:nvSpPr>
          <p:cNvPr id="7" name="Rezervirano mjesto broja slajda 6"/>
          <p:cNvSpPr>
            <a:spLocks noGrp="1"/>
          </p:cNvSpPr>
          <p:nvPr>
            <p:ph type="sldNum" sz="quarter" idx="12"/>
          </p:nvPr>
        </p:nvSpPr>
        <p:spPr/>
        <p:txBody>
          <a:bodyPr/>
          <a:lstStyle/>
          <a:p>
            <a:fld id="{1E1A2B7D-70DE-4D62-AC63-3E775F13341B}" type="slidenum">
              <a:rPr lang="hr-HR" smtClean="0"/>
              <a:t>‹#›</a:t>
            </a:fld>
            <a:endParaRPr lang="hr-HR"/>
          </a:p>
        </p:txBody>
      </p:sp>
      <p:sp>
        <p:nvSpPr>
          <p:cNvPr id="8" name="Pravokutnik 7"/>
          <p:cNvSpPr/>
          <p:nvPr/>
        </p:nvSpPr>
        <p:spPr>
          <a:xfrm>
            <a:off x="851455" y="1333011"/>
            <a:ext cx="4432418" cy="138869"/>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r-HR"/>
          </a:p>
        </p:txBody>
      </p:sp>
      <p:sp>
        <p:nvSpPr>
          <p:cNvPr id="10" name="Pravokutnik 9"/>
          <p:cNvSpPr/>
          <p:nvPr/>
        </p:nvSpPr>
        <p:spPr>
          <a:xfrm>
            <a:off x="0" y="0"/>
            <a:ext cx="12192000" cy="295359"/>
          </a:xfrm>
          <a:prstGeom prst="rect">
            <a:avLst/>
          </a:prstGeom>
          <a:solidFill>
            <a:srgbClr val="114B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r-HR"/>
          </a:p>
        </p:txBody>
      </p:sp>
      <p:sp>
        <p:nvSpPr>
          <p:cNvPr id="13" name="TekstniOkvir 12"/>
          <p:cNvSpPr txBox="1">
            <a:spLocks noChangeArrowheads="1"/>
          </p:cNvSpPr>
          <p:nvPr userDrawn="1"/>
        </p:nvSpPr>
        <p:spPr bwMode="auto">
          <a:xfrm>
            <a:off x="8353168" y="6322552"/>
            <a:ext cx="299674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hr-HR" altLang="sr-Latn-RS" sz="2000">
                <a:solidFill>
                  <a:schemeClr val="tx1">
                    <a:lumMod val="50000"/>
                    <a:lumOff val="50000"/>
                  </a:schemeClr>
                </a:solidFill>
              </a:rPr>
              <a:t>www.poljoprivreda.gov.hr</a:t>
            </a:r>
          </a:p>
        </p:txBody>
      </p:sp>
    </p:spTree>
    <p:extLst>
      <p:ext uri="{BB962C8B-B14F-4D97-AF65-F5344CB8AC3E}">
        <p14:creationId xmlns:p14="http://schemas.microsoft.com/office/powerpoint/2010/main" val="23915678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Dva sadržaja">
    <p:spTree>
      <p:nvGrpSpPr>
        <p:cNvPr id="1" name=""/>
        <p:cNvGrpSpPr/>
        <p:nvPr/>
      </p:nvGrpSpPr>
      <p:grpSpPr>
        <a:xfrm>
          <a:off x="0" y="0"/>
          <a:ext cx="0" cy="0"/>
          <a:chOff x="0" y="0"/>
          <a:chExt cx="0" cy="0"/>
        </a:xfrm>
      </p:grpSpPr>
      <p:sp>
        <p:nvSpPr>
          <p:cNvPr id="3" name="Rezervirano mjesto sadržaja 2"/>
          <p:cNvSpPr>
            <a:spLocks noGrp="1"/>
          </p:cNvSpPr>
          <p:nvPr>
            <p:ph sz="half" idx="1"/>
          </p:nvPr>
        </p:nvSpPr>
        <p:spPr>
          <a:xfrm>
            <a:off x="838200" y="782595"/>
            <a:ext cx="5181600" cy="539436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hr-HR"/>
              <a:t>Uredite stilove teksta matrice</a:t>
            </a:r>
          </a:p>
          <a:p>
            <a:pPr lvl="1"/>
            <a:r>
              <a:rPr lang="hr-HR"/>
              <a:t>Druga razina</a:t>
            </a:r>
          </a:p>
          <a:p>
            <a:pPr lvl="2"/>
            <a:r>
              <a:rPr lang="hr-HR"/>
              <a:t>Treća razina</a:t>
            </a:r>
          </a:p>
          <a:p>
            <a:pPr lvl="3"/>
            <a:r>
              <a:rPr lang="hr-HR"/>
              <a:t>Četvrta razina</a:t>
            </a:r>
          </a:p>
          <a:p>
            <a:pPr lvl="4"/>
            <a:r>
              <a:rPr lang="hr-HR"/>
              <a:t>Peta razina</a:t>
            </a:r>
          </a:p>
        </p:txBody>
      </p:sp>
      <p:sp>
        <p:nvSpPr>
          <p:cNvPr id="4" name="Rezervirano mjesto sadržaja 3"/>
          <p:cNvSpPr>
            <a:spLocks noGrp="1"/>
          </p:cNvSpPr>
          <p:nvPr>
            <p:ph sz="half" idx="2"/>
          </p:nvPr>
        </p:nvSpPr>
        <p:spPr>
          <a:xfrm>
            <a:off x="6172200" y="782595"/>
            <a:ext cx="5181600" cy="539436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hr-HR"/>
              <a:t>Uredite stilove teksta matrice</a:t>
            </a:r>
          </a:p>
          <a:p>
            <a:pPr lvl="1"/>
            <a:r>
              <a:rPr lang="hr-HR"/>
              <a:t>Druga razina</a:t>
            </a:r>
          </a:p>
          <a:p>
            <a:pPr lvl="2"/>
            <a:r>
              <a:rPr lang="hr-HR"/>
              <a:t>Treća razina</a:t>
            </a:r>
          </a:p>
          <a:p>
            <a:pPr lvl="3"/>
            <a:r>
              <a:rPr lang="hr-HR"/>
              <a:t>Četvrta razina</a:t>
            </a:r>
          </a:p>
          <a:p>
            <a:pPr lvl="4"/>
            <a:r>
              <a:rPr lang="hr-HR"/>
              <a:t>Peta razina</a:t>
            </a:r>
          </a:p>
        </p:txBody>
      </p:sp>
      <p:sp>
        <p:nvSpPr>
          <p:cNvPr id="5" name="Rezervirano mjesto datuma 4"/>
          <p:cNvSpPr>
            <a:spLocks noGrp="1"/>
          </p:cNvSpPr>
          <p:nvPr>
            <p:ph type="dt" sz="half" idx="10"/>
          </p:nvPr>
        </p:nvSpPr>
        <p:spPr/>
        <p:txBody>
          <a:bodyPr/>
          <a:lstStyle/>
          <a:p>
            <a:fld id="{8C54239E-913C-45DF-AA0A-8E6BA08F61D2}" type="datetimeFigureOut">
              <a:rPr lang="hr-HR" smtClean="0"/>
              <a:t>7.7.2021.</a:t>
            </a:fld>
            <a:endParaRPr lang="hr-HR"/>
          </a:p>
        </p:txBody>
      </p:sp>
      <p:sp>
        <p:nvSpPr>
          <p:cNvPr id="6" name="Rezervirano mjesto podnožja 5"/>
          <p:cNvSpPr>
            <a:spLocks noGrp="1"/>
          </p:cNvSpPr>
          <p:nvPr>
            <p:ph type="ftr" sz="quarter" idx="11"/>
          </p:nvPr>
        </p:nvSpPr>
        <p:spPr/>
        <p:txBody>
          <a:bodyPr/>
          <a:lstStyle/>
          <a:p>
            <a:endParaRPr lang="hr-HR"/>
          </a:p>
        </p:txBody>
      </p:sp>
      <p:sp>
        <p:nvSpPr>
          <p:cNvPr id="7" name="Rezervirano mjesto broja slajda 6"/>
          <p:cNvSpPr>
            <a:spLocks noGrp="1"/>
          </p:cNvSpPr>
          <p:nvPr>
            <p:ph type="sldNum" sz="quarter" idx="12"/>
          </p:nvPr>
        </p:nvSpPr>
        <p:spPr/>
        <p:txBody>
          <a:bodyPr/>
          <a:lstStyle/>
          <a:p>
            <a:fld id="{1E1A2B7D-70DE-4D62-AC63-3E775F13341B}" type="slidenum">
              <a:rPr lang="hr-HR" smtClean="0"/>
              <a:t>‹#›</a:t>
            </a:fld>
            <a:endParaRPr lang="hr-HR"/>
          </a:p>
        </p:txBody>
      </p:sp>
      <p:sp>
        <p:nvSpPr>
          <p:cNvPr id="10" name="Pravokutnik 9"/>
          <p:cNvSpPr/>
          <p:nvPr/>
        </p:nvSpPr>
        <p:spPr>
          <a:xfrm>
            <a:off x="0" y="0"/>
            <a:ext cx="12192000" cy="295359"/>
          </a:xfrm>
          <a:prstGeom prst="rect">
            <a:avLst/>
          </a:prstGeom>
          <a:solidFill>
            <a:srgbClr val="114B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r-HR"/>
          </a:p>
        </p:txBody>
      </p:sp>
      <p:sp>
        <p:nvSpPr>
          <p:cNvPr id="13" name="TekstniOkvir 12"/>
          <p:cNvSpPr txBox="1">
            <a:spLocks noChangeArrowheads="1"/>
          </p:cNvSpPr>
          <p:nvPr userDrawn="1"/>
        </p:nvSpPr>
        <p:spPr bwMode="auto">
          <a:xfrm>
            <a:off x="8353168" y="6322552"/>
            <a:ext cx="299674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hr-HR" altLang="sr-Latn-RS" sz="2000">
                <a:solidFill>
                  <a:schemeClr val="tx1">
                    <a:lumMod val="50000"/>
                    <a:lumOff val="50000"/>
                  </a:schemeClr>
                </a:solidFill>
              </a:rPr>
              <a:t>www.poljoprivreda.gov.hr</a:t>
            </a:r>
          </a:p>
        </p:txBody>
      </p:sp>
    </p:spTree>
    <p:extLst>
      <p:ext uri="{BB962C8B-B14F-4D97-AF65-F5344CB8AC3E}">
        <p14:creationId xmlns:p14="http://schemas.microsoft.com/office/powerpoint/2010/main" val="8369806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Naslovni slajd">
    <p:spTree>
      <p:nvGrpSpPr>
        <p:cNvPr id="1" name=""/>
        <p:cNvGrpSpPr/>
        <p:nvPr/>
      </p:nvGrpSpPr>
      <p:grpSpPr>
        <a:xfrm>
          <a:off x="0" y="0"/>
          <a:ext cx="0" cy="0"/>
          <a:chOff x="0" y="0"/>
          <a:chExt cx="0" cy="0"/>
        </a:xfrm>
      </p:grpSpPr>
      <p:sp>
        <p:nvSpPr>
          <p:cNvPr id="2" name="Naslov 1"/>
          <p:cNvSpPr>
            <a:spLocks noGrp="1"/>
          </p:cNvSpPr>
          <p:nvPr>
            <p:ph type="ctrTitle" hasCustomPrompt="1"/>
          </p:nvPr>
        </p:nvSpPr>
        <p:spPr>
          <a:xfrm>
            <a:off x="1524000" y="1574741"/>
            <a:ext cx="9144000" cy="1246334"/>
          </a:xfrm>
        </p:spPr>
        <p:txBody>
          <a:bodyPr anchor="b">
            <a:normAutofit/>
          </a:bodyPr>
          <a:lstStyle>
            <a:lvl1pPr algn="ctr">
              <a:defRPr sz="4000">
                <a:solidFill>
                  <a:schemeClr val="tx1">
                    <a:lumMod val="50000"/>
                    <a:lumOff val="50000"/>
                  </a:schemeClr>
                </a:solidFill>
                <a:latin typeface="Arial" panose="020B0604020202020204" pitchFamily="34" charset="0"/>
                <a:cs typeface="Arial" panose="020B0604020202020204" pitchFamily="34" charset="0"/>
              </a:defRPr>
            </a:lvl1pPr>
          </a:lstStyle>
          <a:p>
            <a:r>
              <a:rPr lang="hr-HR"/>
              <a:t>UREDITE STIL NASLOVA MATRICE</a:t>
            </a:r>
          </a:p>
        </p:txBody>
      </p:sp>
      <p:sp>
        <p:nvSpPr>
          <p:cNvPr id="12" name="Pravokutnik 11"/>
          <p:cNvSpPr/>
          <p:nvPr/>
        </p:nvSpPr>
        <p:spPr>
          <a:xfrm>
            <a:off x="3879791" y="3045439"/>
            <a:ext cx="4432418" cy="138869"/>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r-HR"/>
          </a:p>
        </p:txBody>
      </p:sp>
      <p:sp>
        <p:nvSpPr>
          <p:cNvPr id="8" name="Pravokutnik 7"/>
          <p:cNvSpPr/>
          <p:nvPr/>
        </p:nvSpPr>
        <p:spPr>
          <a:xfrm>
            <a:off x="0" y="4975654"/>
            <a:ext cx="12192000" cy="1882346"/>
          </a:xfrm>
          <a:prstGeom prst="rect">
            <a:avLst/>
          </a:prstGeom>
          <a:solidFill>
            <a:srgbClr val="114B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r-HR"/>
          </a:p>
        </p:txBody>
      </p:sp>
      <p:sp>
        <p:nvSpPr>
          <p:cNvPr id="3" name="Podnaslov 2"/>
          <p:cNvSpPr>
            <a:spLocks noGrp="1"/>
          </p:cNvSpPr>
          <p:nvPr>
            <p:ph type="subTitle" idx="1"/>
          </p:nvPr>
        </p:nvSpPr>
        <p:spPr>
          <a:xfrm>
            <a:off x="1606378" y="3926337"/>
            <a:ext cx="9144000" cy="741812"/>
          </a:xfrm>
        </p:spPr>
        <p:txBody>
          <a:bodyPr anchor="ctr"/>
          <a:lstStyle>
            <a:lvl1pPr marL="0" indent="0" algn="ctr">
              <a:buNone/>
              <a:defRPr sz="240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r-HR"/>
              <a:t>Kliknite da biste uredili stil podnaslova matrice</a:t>
            </a:r>
          </a:p>
        </p:txBody>
      </p:sp>
    </p:spTree>
    <p:extLst>
      <p:ext uri="{BB962C8B-B14F-4D97-AF65-F5344CB8AC3E}">
        <p14:creationId xmlns:p14="http://schemas.microsoft.com/office/powerpoint/2010/main" val="14230591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1_Prazno">
    <p:spTree>
      <p:nvGrpSpPr>
        <p:cNvPr id="1" name=""/>
        <p:cNvGrpSpPr/>
        <p:nvPr/>
      </p:nvGrpSpPr>
      <p:grpSpPr>
        <a:xfrm>
          <a:off x="0" y="0"/>
          <a:ext cx="0" cy="0"/>
          <a:chOff x="0" y="0"/>
          <a:chExt cx="0" cy="0"/>
        </a:xfrm>
      </p:grpSpPr>
      <p:sp>
        <p:nvSpPr>
          <p:cNvPr id="6" name="Pravokutnik 5"/>
          <p:cNvSpPr/>
          <p:nvPr/>
        </p:nvSpPr>
        <p:spPr>
          <a:xfrm>
            <a:off x="0" y="4452359"/>
            <a:ext cx="12192000" cy="2405641"/>
          </a:xfrm>
          <a:prstGeom prst="rect">
            <a:avLst/>
          </a:prstGeom>
          <a:solidFill>
            <a:srgbClr val="114B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r-HR"/>
          </a:p>
        </p:txBody>
      </p:sp>
      <p:sp>
        <p:nvSpPr>
          <p:cNvPr id="7" name="Pravokutnik 6"/>
          <p:cNvSpPr/>
          <p:nvPr/>
        </p:nvSpPr>
        <p:spPr>
          <a:xfrm>
            <a:off x="3879791" y="3781724"/>
            <a:ext cx="4432418" cy="138869"/>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r-HR"/>
          </a:p>
        </p:txBody>
      </p:sp>
      <p:pic>
        <p:nvPicPr>
          <p:cNvPr id="8" name="Slika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28593" y="546934"/>
            <a:ext cx="1934815" cy="1832129"/>
          </a:xfrm>
          <a:prstGeom prst="rect">
            <a:avLst/>
          </a:prstGeom>
        </p:spPr>
      </p:pic>
      <p:sp>
        <p:nvSpPr>
          <p:cNvPr id="9" name="TekstniOkvir 8"/>
          <p:cNvSpPr txBox="1"/>
          <p:nvPr/>
        </p:nvSpPr>
        <p:spPr>
          <a:xfrm>
            <a:off x="3879791" y="3929139"/>
            <a:ext cx="4432417" cy="523220"/>
          </a:xfrm>
          <a:prstGeom prst="rect">
            <a:avLst/>
          </a:prstGeom>
          <a:noFill/>
        </p:spPr>
        <p:txBody>
          <a:bodyPr wrap="square" rtlCol="0">
            <a:spAutoFit/>
          </a:bodyPr>
          <a:lstStyle/>
          <a:p>
            <a:pPr algn="ctr"/>
            <a:r>
              <a:rPr lang="hr-HR" sz="2800">
                <a:solidFill>
                  <a:srgbClr val="114B87"/>
                </a:solidFill>
              </a:rPr>
              <a:t>www.poljoprivreda.gov.hr</a:t>
            </a:r>
          </a:p>
        </p:txBody>
      </p:sp>
      <p:sp>
        <p:nvSpPr>
          <p:cNvPr id="10" name="TekstniOkvir 9"/>
          <p:cNvSpPr txBox="1"/>
          <p:nvPr userDrawn="1"/>
        </p:nvSpPr>
        <p:spPr>
          <a:xfrm>
            <a:off x="3792538" y="2984630"/>
            <a:ext cx="4606925" cy="707886"/>
          </a:xfrm>
          <a:prstGeom prst="rect">
            <a:avLst/>
          </a:prstGeom>
          <a:noFill/>
        </p:spPr>
        <p:txBody>
          <a:bodyPr>
            <a:spAutoFit/>
          </a:bodyPr>
          <a:lstStyle/>
          <a:p>
            <a:pPr algn="ctr" eaLnBrk="1" hangingPunct="1">
              <a:defRPr/>
            </a:pPr>
            <a:r>
              <a:rPr lang="hr-HR" sz="4000">
                <a:solidFill>
                  <a:schemeClr val="tx1">
                    <a:lumMod val="50000"/>
                    <a:lumOff val="50000"/>
                  </a:schemeClr>
                </a:solidFill>
                <a:latin typeface="Arial" panose="020B0604020202020204" pitchFamily="34" charset="0"/>
              </a:rPr>
              <a:t>HVALA NA PAŽNJI!</a:t>
            </a:r>
          </a:p>
        </p:txBody>
      </p:sp>
    </p:spTree>
    <p:extLst>
      <p:ext uri="{BB962C8B-B14F-4D97-AF65-F5344CB8AC3E}">
        <p14:creationId xmlns:p14="http://schemas.microsoft.com/office/powerpoint/2010/main" val="249580431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Naslovni slaj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C24CF81A-28FE-41A2-98FA-57B8B5CD96DA}"/>
              </a:ext>
            </a:extLst>
          </p:cNvPr>
          <p:cNvSpPr>
            <a:spLocks noGrp="1"/>
          </p:cNvSpPr>
          <p:nvPr>
            <p:ph type="ctrTitle"/>
          </p:nvPr>
        </p:nvSpPr>
        <p:spPr>
          <a:xfrm>
            <a:off x="1524000" y="1122363"/>
            <a:ext cx="9144000" cy="2387600"/>
          </a:xfrm>
        </p:spPr>
        <p:txBody>
          <a:bodyPr anchor="b"/>
          <a:lstStyle>
            <a:lvl1pPr algn="ctr">
              <a:defRPr sz="6000"/>
            </a:lvl1pPr>
          </a:lstStyle>
          <a:p>
            <a:r>
              <a:rPr lang="hr-HR"/>
              <a:t>Kliknite da biste uredili stil naslova matrice</a:t>
            </a:r>
          </a:p>
        </p:txBody>
      </p:sp>
      <p:sp>
        <p:nvSpPr>
          <p:cNvPr id="3" name="Podnaslov 2">
            <a:extLst>
              <a:ext uri="{FF2B5EF4-FFF2-40B4-BE49-F238E27FC236}">
                <a16:creationId xmlns:a16="http://schemas.microsoft.com/office/drawing/2014/main" id="{6FDC791E-9656-4620-BB66-CD348955A9B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r-HR"/>
              <a:t>Kliknite da biste uredili stil podnaslova matrice</a:t>
            </a:r>
          </a:p>
        </p:txBody>
      </p:sp>
      <p:sp>
        <p:nvSpPr>
          <p:cNvPr id="4" name="Rezervirano mjesto datuma 3">
            <a:extLst>
              <a:ext uri="{FF2B5EF4-FFF2-40B4-BE49-F238E27FC236}">
                <a16:creationId xmlns:a16="http://schemas.microsoft.com/office/drawing/2014/main" id="{EA6477DE-2C35-47E2-96A3-554C5459B3D7}"/>
              </a:ext>
            </a:extLst>
          </p:cNvPr>
          <p:cNvSpPr>
            <a:spLocks noGrp="1"/>
          </p:cNvSpPr>
          <p:nvPr>
            <p:ph type="dt" sz="half" idx="10"/>
          </p:nvPr>
        </p:nvSpPr>
        <p:spPr/>
        <p:txBody>
          <a:bodyPr/>
          <a:lstStyle/>
          <a:p>
            <a:fld id="{8C54239E-913C-45DF-AA0A-8E6BA08F61D2}" type="datetimeFigureOut">
              <a:rPr lang="hr-HR" smtClean="0"/>
              <a:t>7.7.2021.</a:t>
            </a:fld>
            <a:endParaRPr lang="hr-HR"/>
          </a:p>
        </p:txBody>
      </p:sp>
      <p:sp>
        <p:nvSpPr>
          <p:cNvPr id="5" name="Rezervirano mjesto podnožja 4">
            <a:extLst>
              <a:ext uri="{FF2B5EF4-FFF2-40B4-BE49-F238E27FC236}">
                <a16:creationId xmlns:a16="http://schemas.microsoft.com/office/drawing/2014/main" id="{AC33A784-D218-434F-96E7-508AA39AE276}"/>
              </a:ext>
            </a:extLst>
          </p:cNvPr>
          <p:cNvSpPr>
            <a:spLocks noGrp="1"/>
          </p:cNvSpPr>
          <p:nvPr>
            <p:ph type="ftr" sz="quarter" idx="11"/>
          </p:nvPr>
        </p:nvSpPr>
        <p:spPr/>
        <p:txBody>
          <a:bodyPr/>
          <a:lstStyle/>
          <a:p>
            <a:endParaRPr lang="hr-HR"/>
          </a:p>
        </p:txBody>
      </p:sp>
      <p:sp>
        <p:nvSpPr>
          <p:cNvPr id="6" name="Rezervirano mjesto broja slajda 5">
            <a:extLst>
              <a:ext uri="{FF2B5EF4-FFF2-40B4-BE49-F238E27FC236}">
                <a16:creationId xmlns:a16="http://schemas.microsoft.com/office/drawing/2014/main" id="{05CA9301-3CB1-470B-8A77-83115605669A}"/>
              </a:ext>
            </a:extLst>
          </p:cNvPr>
          <p:cNvSpPr>
            <a:spLocks noGrp="1"/>
          </p:cNvSpPr>
          <p:nvPr>
            <p:ph type="sldNum" sz="quarter" idx="12"/>
          </p:nvPr>
        </p:nvSpPr>
        <p:spPr/>
        <p:txBody>
          <a:bodyPr/>
          <a:lstStyle/>
          <a:p>
            <a:fld id="{1E1A2B7D-70DE-4D62-AC63-3E775F13341B}" type="slidenum">
              <a:rPr lang="hr-HR" smtClean="0"/>
              <a:t>‹#›</a:t>
            </a:fld>
            <a:endParaRPr lang="hr-HR"/>
          </a:p>
        </p:txBody>
      </p:sp>
    </p:spTree>
    <p:extLst>
      <p:ext uri="{BB962C8B-B14F-4D97-AF65-F5344CB8AC3E}">
        <p14:creationId xmlns:p14="http://schemas.microsoft.com/office/powerpoint/2010/main" val="29690120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Naslov i sadržaj">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FE4E2242-3D65-40E1-9B7A-B19E37BDF2E8}"/>
              </a:ext>
            </a:extLst>
          </p:cNvPr>
          <p:cNvSpPr>
            <a:spLocks noGrp="1"/>
          </p:cNvSpPr>
          <p:nvPr>
            <p:ph type="title"/>
          </p:nvPr>
        </p:nvSpPr>
        <p:spPr/>
        <p:txBody>
          <a:bodyPr/>
          <a:lstStyle/>
          <a:p>
            <a:r>
              <a:rPr lang="hr-HR"/>
              <a:t>Kliknite da biste uredili stil naslova matrice</a:t>
            </a:r>
          </a:p>
        </p:txBody>
      </p:sp>
      <p:sp>
        <p:nvSpPr>
          <p:cNvPr id="3" name="Rezervirano mjesto sadržaja 2">
            <a:extLst>
              <a:ext uri="{FF2B5EF4-FFF2-40B4-BE49-F238E27FC236}">
                <a16:creationId xmlns:a16="http://schemas.microsoft.com/office/drawing/2014/main" id="{0569C543-F798-47E9-B9AA-2EDF56AC69EB}"/>
              </a:ext>
            </a:extLst>
          </p:cNvPr>
          <p:cNvSpPr>
            <a:spLocks noGrp="1"/>
          </p:cNvSpPr>
          <p:nvPr>
            <p:ph idx="1"/>
          </p:nvPr>
        </p:nvSpPr>
        <p:spPr/>
        <p:txBody>
          <a:bodyPr/>
          <a:lstStyle/>
          <a:p>
            <a:pPr lvl="0"/>
            <a:r>
              <a:rPr lang="hr-HR"/>
              <a:t>Uredite stilove teksta matrice</a:t>
            </a:r>
          </a:p>
          <a:p>
            <a:pPr lvl="1"/>
            <a:r>
              <a:rPr lang="hr-HR"/>
              <a:t>Druga razina</a:t>
            </a:r>
          </a:p>
          <a:p>
            <a:pPr lvl="2"/>
            <a:r>
              <a:rPr lang="hr-HR"/>
              <a:t>Treća razina</a:t>
            </a:r>
          </a:p>
          <a:p>
            <a:pPr lvl="3"/>
            <a:r>
              <a:rPr lang="hr-HR"/>
              <a:t>Četvrta razina</a:t>
            </a:r>
          </a:p>
          <a:p>
            <a:pPr lvl="4"/>
            <a:r>
              <a:rPr lang="hr-HR"/>
              <a:t>Peta razina</a:t>
            </a:r>
          </a:p>
        </p:txBody>
      </p:sp>
      <p:sp>
        <p:nvSpPr>
          <p:cNvPr id="4" name="Rezervirano mjesto datuma 3">
            <a:extLst>
              <a:ext uri="{FF2B5EF4-FFF2-40B4-BE49-F238E27FC236}">
                <a16:creationId xmlns:a16="http://schemas.microsoft.com/office/drawing/2014/main" id="{6506EBA6-D7BA-429F-A89D-67898CF1C6A2}"/>
              </a:ext>
            </a:extLst>
          </p:cNvPr>
          <p:cNvSpPr>
            <a:spLocks noGrp="1"/>
          </p:cNvSpPr>
          <p:nvPr>
            <p:ph type="dt" sz="half" idx="10"/>
          </p:nvPr>
        </p:nvSpPr>
        <p:spPr/>
        <p:txBody>
          <a:bodyPr/>
          <a:lstStyle/>
          <a:p>
            <a:fld id="{8C54239E-913C-45DF-AA0A-8E6BA08F61D2}" type="datetimeFigureOut">
              <a:rPr lang="hr-HR" smtClean="0"/>
              <a:t>7.7.2021.</a:t>
            </a:fld>
            <a:endParaRPr lang="hr-HR"/>
          </a:p>
        </p:txBody>
      </p:sp>
      <p:sp>
        <p:nvSpPr>
          <p:cNvPr id="5" name="Rezervirano mjesto podnožja 4">
            <a:extLst>
              <a:ext uri="{FF2B5EF4-FFF2-40B4-BE49-F238E27FC236}">
                <a16:creationId xmlns:a16="http://schemas.microsoft.com/office/drawing/2014/main" id="{3B744D61-6DCA-4EE1-AA04-A699E08FE6F3}"/>
              </a:ext>
            </a:extLst>
          </p:cNvPr>
          <p:cNvSpPr>
            <a:spLocks noGrp="1"/>
          </p:cNvSpPr>
          <p:nvPr>
            <p:ph type="ftr" sz="quarter" idx="11"/>
          </p:nvPr>
        </p:nvSpPr>
        <p:spPr/>
        <p:txBody>
          <a:bodyPr/>
          <a:lstStyle/>
          <a:p>
            <a:endParaRPr lang="hr-HR"/>
          </a:p>
        </p:txBody>
      </p:sp>
      <p:sp>
        <p:nvSpPr>
          <p:cNvPr id="6" name="Rezervirano mjesto broja slajda 5">
            <a:extLst>
              <a:ext uri="{FF2B5EF4-FFF2-40B4-BE49-F238E27FC236}">
                <a16:creationId xmlns:a16="http://schemas.microsoft.com/office/drawing/2014/main" id="{748D56D2-7731-4815-B85F-A8F9E5EE4A0E}"/>
              </a:ext>
            </a:extLst>
          </p:cNvPr>
          <p:cNvSpPr>
            <a:spLocks noGrp="1"/>
          </p:cNvSpPr>
          <p:nvPr>
            <p:ph type="sldNum" sz="quarter" idx="12"/>
          </p:nvPr>
        </p:nvSpPr>
        <p:spPr/>
        <p:txBody>
          <a:bodyPr/>
          <a:lstStyle/>
          <a:p>
            <a:fld id="{1E1A2B7D-70DE-4D62-AC63-3E775F13341B}" type="slidenum">
              <a:rPr lang="hr-HR" smtClean="0"/>
              <a:t>‹#›</a:t>
            </a:fld>
            <a:endParaRPr lang="hr-HR"/>
          </a:p>
        </p:txBody>
      </p:sp>
    </p:spTree>
    <p:extLst>
      <p:ext uri="{BB962C8B-B14F-4D97-AF65-F5344CB8AC3E}">
        <p14:creationId xmlns:p14="http://schemas.microsoft.com/office/powerpoint/2010/main" val="11362512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Zaglavlje sekcije">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438336E9-6B17-4115-973C-08088E6B6EBB}"/>
              </a:ext>
            </a:extLst>
          </p:cNvPr>
          <p:cNvSpPr>
            <a:spLocks noGrp="1"/>
          </p:cNvSpPr>
          <p:nvPr>
            <p:ph type="title"/>
          </p:nvPr>
        </p:nvSpPr>
        <p:spPr>
          <a:xfrm>
            <a:off x="831850" y="1709738"/>
            <a:ext cx="10515600" cy="2852737"/>
          </a:xfrm>
        </p:spPr>
        <p:txBody>
          <a:bodyPr anchor="b"/>
          <a:lstStyle>
            <a:lvl1pPr>
              <a:defRPr sz="6000"/>
            </a:lvl1pPr>
          </a:lstStyle>
          <a:p>
            <a:r>
              <a:rPr lang="hr-HR"/>
              <a:t>Kliknite da biste uredili stil naslova matrice</a:t>
            </a:r>
          </a:p>
        </p:txBody>
      </p:sp>
      <p:sp>
        <p:nvSpPr>
          <p:cNvPr id="3" name="Rezervirano mjesto teksta 2">
            <a:extLst>
              <a:ext uri="{FF2B5EF4-FFF2-40B4-BE49-F238E27FC236}">
                <a16:creationId xmlns:a16="http://schemas.microsoft.com/office/drawing/2014/main" id="{77063908-ED28-429B-AA2B-C3E87963517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r-HR"/>
              <a:t>Uredite stilove teksta matrice</a:t>
            </a:r>
          </a:p>
        </p:txBody>
      </p:sp>
      <p:sp>
        <p:nvSpPr>
          <p:cNvPr id="4" name="Rezervirano mjesto datuma 3">
            <a:extLst>
              <a:ext uri="{FF2B5EF4-FFF2-40B4-BE49-F238E27FC236}">
                <a16:creationId xmlns:a16="http://schemas.microsoft.com/office/drawing/2014/main" id="{B5EA3D9E-AEC2-4B06-8A9F-4A2AC18A4D42}"/>
              </a:ext>
            </a:extLst>
          </p:cNvPr>
          <p:cNvSpPr>
            <a:spLocks noGrp="1"/>
          </p:cNvSpPr>
          <p:nvPr>
            <p:ph type="dt" sz="half" idx="10"/>
          </p:nvPr>
        </p:nvSpPr>
        <p:spPr/>
        <p:txBody>
          <a:bodyPr/>
          <a:lstStyle/>
          <a:p>
            <a:fld id="{8C54239E-913C-45DF-AA0A-8E6BA08F61D2}" type="datetimeFigureOut">
              <a:rPr lang="hr-HR" smtClean="0"/>
              <a:t>7.7.2021.</a:t>
            </a:fld>
            <a:endParaRPr lang="hr-HR"/>
          </a:p>
        </p:txBody>
      </p:sp>
      <p:sp>
        <p:nvSpPr>
          <p:cNvPr id="5" name="Rezervirano mjesto podnožja 4">
            <a:extLst>
              <a:ext uri="{FF2B5EF4-FFF2-40B4-BE49-F238E27FC236}">
                <a16:creationId xmlns:a16="http://schemas.microsoft.com/office/drawing/2014/main" id="{FF4338D7-A84C-42EB-A5DD-37310C4BBF8E}"/>
              </a:ext>
            </a:extLst>
          </p:cNvPr>
          <p:cNvSpPr>
            <a:spLocks noGrp="1"/>
          </p:cNvSpPr>
          <p:nvPr>
            <p:ph type="ftr" sz="quarter" idx="11"/>
          </p:nvPr>
        </p:nvSpPr>
        <p:spPr/>
        <p:txBody>
          <a:bodyPr/>
          <a:lstStyle/>
          <a:p>
            <a:endParaRPr lang="hr-HR"/>
          </a:p>
        </p:txBody>
      </p:sp>
      <p:sp>
        <p:nvSpPr>
          <p:cNvPr id="6" name="Rezervirano mjesto broja slajda 5">
            <a:extLst>
              <a:ext uri="{FF2B5EF4-FFF2-40B4-BE49-F238E27FC236}">
                <a16:creationId xmlns:a16="http://schemas.microsoft.com/office/drawing/2014/main" id="{D0461725-93DC-4D03-AC8F-E9B0CB104702}"/>
              </a:ext>
            </a:extLst>
          </p:cNvPr>
          <p:cNvSpPr>
            <a:spLocks noGrp="1"/>
          </p:cNvSpPr>
          <p:nvPr>
            <p:ph type="sldNum" sz="quarter" idx="12"/>
          </p:nvPr>
        </p:nvSpPr>
        <p:spPr/>
        <p:txBody>
          <a:bodyPr/>
          <a:lstStyle/>
          <a:p>
            <a:fld id="{1E1A2B7D-70DE-4D62-AC63-3E775F13341B}" type="slidenum">
              <a:rPr lang="hr-HR" smtClean="0"/>
              <a:t>‹#›</a:t>
            </a:fld>
            <a:endParaRPr lang="hr-HR"/>
          </a:p>
        </p:txBody>
      </p:sp>
    </p:spTree>
    <p:extLst>
      <p:ext uri="{BB962C8B-B14F-4D97-AF65-F5344CB8AC3E}">
        <p14:creationId xmlns:p14="http://schemas.microsoft.com/office/powerpoint/2010/main" val="246189084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Dva sadržaja">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99C28136-09C2-49E5-88FE-C845529A3D0C}"/>
              </a:ext>
            </a:extLst>
          </p:cNvPr>
          <p:cNvSpPr>
            <a:spLocks noGrp="1"/>
          </p:cNvSpPr>
          <p:nvPr>
            <p:ph type="title"/>
          </p:nvPr>
        </p:nvSpPr>
        <p:spPr/>
        <p:txBody>
          <a:bodyPr/>
          <a:lstStyle/>
          <a:p>
            <a:r>
              <a:rPr lang="hr-HR"/>
              <a:t>Kliknite da biste uredili stil naslova matrice</a:t>
            </a:r>
          </a:p>
        </p:txBody>
      </p:sp>
      <p:sp>
        <p:nvSpPr>
          <p:cNvPr id="3" name="Rezervirano mjesto sadržaja 2">
            <a:extLst>
              <a:ext uri="{FF2B5EF4-FFF2-40B4-BE49-F238E27FC236}">
                <a16:creationId xmlns:a16="http://schemas.microsoft.com/office/drawing/2014/main" id="{FFC4A22B-9D87-4D10-B087-C94DC735FDFA}"/>
              </a:ext>
            </a:extLst>
          </p:cNvPr>
          <p:cNvSpPr>
            <a:spLocks noGrp="1"/>
          </p:cNvSpPr>
          <p:nvPr>
            <p:ph sz="half" idx="1"/>
          </p:nvPr>
        </p:nvSpPr>
        <p:spPr>
          <a:xfrm>
            <a:off x="838200" y="1825625"/>
            <a:ext cx="5181600" cy="4351338"/>
          </a:xfrm>
        </p:spPr>
        <p:txBody>
          <a:bodyPr/>
          <a:lstStyle/>
          <a:p>
            <a:pPr lvl="0"/>
            <a:r>
              <a:rPr lang="hr-HR"/>
              <a:t>Uredite stilove teksta matrice</a:t>
            </a:r>
          </a:p>
          <a:p>
            <a:pPr lvl="1"/>
            <a:r>
              <a:rPr lang="hr-HR"/>
              <a:t>Druga razina</a:t>
            </a:r>
          </a:p>
          <a:p>
            <a:pPr lvl="2"/>
            <a:r>
              <a:rPr lang="hr-HR"/>
              <a:t>Treća razina</a:t>
            </a:r>
          </a:p>
          <a:p>
            <a:pPr lvl="3"/>
            <a:r>
              <a:rPr lang="hr-HR"/>
              <a:t>Četvrta razina</a:t>
            </a:r>
          </a:p>
          <a:p>
            <a:pPr lvl="4"/>
            <a:r>
              <a:rPr lang="hr-HR"/>
              <a:t>Peta razina</a:t>
            </a:r>
          </a:p>
        </p:txBody>
      </p:sp>
      <p:sp>
        <p:nvSpPr>
          <p:cNvPr id="4" name="Rezervirano mjesto sadržaja 3">
            <a:extLst>
              <a:ext uri="{FF2B5EF4-FFF2-40B4-BE49-F238E27FC236}">
                <a16:creationId xmlns:a16="http://schemas.microsoft.com/office/drawing/2014/main" id="{FD8376FC-83AE-4CD5-8234-88318A0B3465}"/>
              </a:ext>
            </a:extLst>
          </p:cNvPr>
          <p:cNvSpPr>
            <a:spLocks noGrp="1"/>
          </p:cNvSpPr>
          <p:nvPr>
            <p:ph sz="half" idx="2"/>
          </p:nvPr>
        </p:nvSpPr>
        <p:spPr>
          <a:xfrm>
            <a:off x="6172200" y="1825625"/>
            <a:ext cx="5181600" cy="4351338"/>
          </a:xfrm>
        </p:spPr>
        <p:txBody>
          <a:bodyPr/>
          <a:lstStyle/>
          <a:p>
            <a:pPr lvl="0"/>
            <a:r>
              <a:rPr lang="hr-HR"/>
              <a:t>Uredite stilove teksta matrice</a:t>
            </a:r>
          </a:p>
          <a:p>
            <a:pPr lvl="1"/>
            <a:r>
              <a:rPr lang="hr-HR"/>
              <a:t>Druga razina</a:t>
            </a:r>
          </a:p>
          <a:p>
            <a:pPr lvl="2"/>
            <a:r>
              <a:rPr lang="hr-HR"/>
              <a:t>Treća razina</a:t>
            </a:r>
          </a:p>
          <a:p>
            <a:pPr lvl="3"/>
            <a:r>
              <a:rPr lang="hr-HR"/>
              <a:t>Četvrta razina</a:t>
            </a:r>
          </a:p>
          <a:p>
            <a:pPr lvl="4"/>
            <a:r>
              <a:rPr lang="hr-HR"/>
              <a:t>Peta razina</a:t>
            </a:r>
          </a:p>
        </p:txBody>
      </p:sp>
      <p:sp>
        <p:nvSpPr>
          <p:cNvPr id="5" name="Rezervirano mjesto datuma 4">
            <a:extLst>
              <a:ext uri="{FF2B5EF4-FFF2-40B4-BE49-F238E27FC236}">
                <a16:creationId xmlns:a16="http://schemas.microsoft.com/office/drawing/2014/main" id="{29C75452-178C-4E84-A1CA-A564D4283511}"/>
              </a:ext>
            </a:extLst>
          </p:cNvPr>
          <p:cNvSpPr>
            <a:spLocks noGrp="1"/>
          </p:cNvSpPr>
          <p:nvPr>
            <p:ph type="dt" sz="half" idx="10"/>
          </p:nvPr>
        </p:nvSpPr>
        <p:spPr/>
        <p:txBody>
          <a:bodyPr/>
          <a:lstStyle/>
          <a:p>
            <a:fld id="{8C54239E-913C-45DF-AA0A-8E6BA08F61D2}" type="datetimeFigureOut">
              <a:rPr lang="hr-HR" smtClean="0"/>
              <a:t>7.7.2021.</a:t>
            </a:fld>
            <a:endParaRPr lang="hr-HR"/>
          </a:p>
        </p:txBody>
      </p:sp>
      <p:sp>
        <p:nvSpPr>
          <p:cNvPr id="6" name="Rezervirano mjesto podnožja 5">
            <a:extLst>
              <a:ext uri="{FF2B5EF4-FFF2-40B4-BE49-F238E27FC236}">
                <a16:creationId xmlns:a16="http://schemas.microsoft.com/office/drawing/2014/main" id="{B09E68C7-723D-4E6E-B724-56AEF6F68C01}"/>
              </a:ext>
            </a:extLst>
          </p:cNvPr>
          <p:cNvSpPr>
            <a:spLocks noGrp="1"/>
          </p:cNvSpPr>
          <p:nvPr>
            <p:ph type="ftr" sz="quarter" idx="11"/>
          </p:nvPr>
        </p:nvSpPr>
        <p:spPr/>
        <p:txBody>
          <a:bodyPr/>
          <a:lstStyle/>
          <a:p>
            <a:endParaRPr lang="hr-HR"/>
          </a:p>
        </p:txBody>
      </p:sp>
      <p:sp>
        <p:nvSpPr>
          <p:cNvPr id="7" name="Rezervirano mjesto broja slajda 6">
            <a:extLst>
              <a:ext uri="{FF2B5EF4-FFF2-40B4-BE49-F238E27FC236}">
                <a16:creationId xmlns:a16="http://schemas.microsoft.com/office/drawing/2014/main" id="{CA193CD5-3AB7-46B9-A2AC-8383F9A775A2}"/>
              </a:ext>
            </a:extLst>
          </p:cNvPr>
          <p:cNvSpPr>
            <a:spLocks noGrp="1"/>
          </p:cNvSpPr>
          <p:nvPr>
            <p:ph type="sldNum" sz="quarter" idx="12"/>
          </p:nvPr>
        </p:nvSpPr>
        <p:spPr/>
        <p:txBody>
          <a:bodyPr/>
          <a:lstStyle/>
          <a:p>
            <a:fld id="{1E1A2B7D-70DE-4D62-AC63-3E775F13341B}" type="slidenum">
              <a:rPr lang="hr-HR" smtClean="0"/>
              <a:t>‹#›</a:t>
            </a:fld>
            <a:endParaRPr lang="hr-HR"/>
          </a:p>
        </p:txBody>
      </p:sp>
    </p:spTree>
    <p:extLst>
      <p:ext uri="{BB962C8B-B14F-4D97-AF65-F5344CB8AC3E}">
        <p14:creationId xmlns:p14="http://schemas.microsoft.com/office/powerpoint/2010/main" val="283714816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Usporedba">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33808310-A01E-4BA1-91B5-14A12571A0EF}"/>
              </a:ext>
            </a:extLst>
          </p:cNvPr>
          <p:cNvSpPr>
            <a:spLocks noGrp="1"/>
          </p:cNvSpPr>
          <p:nvPr>
            <p:ph type="title"/>
          </p:nvPr>
        </p:nvSpPr>
        <p:spPr>
          <a:xfrm>
            <a:off x="839788" y="365125"/>
            <a:ext cx="10515600" cy="1325563"/>
          </a:xfrm>
        </p:spPr>
        <p:txBody>
          <a:bodyPr/>
          <a:lstStyle/>
          <a:p>
            <a:r>
              <a:rPr lang="hr-HR"/>
              <a:t>Kliknite da biste uredili stil naslova matrice</a:t>
            </a:r>
          </a:p>
        </p:txBody>
      </p:sp>
      <p:sp>
        <p:nvSpPr>
          <p:cNvPr id="3" name="Rezervirano mjesto teksta 2">
            <a:extLst>
              <a:ext uri="{FF2B5EF4-FFF2-40B4-BE49-F238E27FC236}">
                <a16:creationId xmlns:a16="http://schemas.microsoft.com/office/drawing/2014/main" id="{80494F0C-E7EB-45BD-A0B9-CCF45D0510A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r-HR"/>
              <a:t>Uredite stilove teksta matrice</a:t>
            </a:r>
          </a:p>
        </p:txBody>
      </p:sp>
      <p:sp>
        <p:nvSpPr>
          <p:cNvPr id="4" name="Rezervirano mjesto sadržaja 3">
            <a:extLst>
              <a:ext uri="{FF2B5EF4-FFF2-40B4-BE49-F238E27FC236}">
                <a16:creationId xmlns:a16="http://schemas.microsoft.com/office/drawing/2014/main" id="{82AC81BB-18BE-4610-861A-9042554BCA88}"/>
              </a:ext>
            </a:extLst>
          </p:cNvPr>
          <p:cNvSpPr>
            <a:spLocks noGrp="1"/>
          </p:cNvSpPr>
          <p:nvPr>
            <p:ph sz="half" idx="2"/>
          </p:nvPr>
        </p:nvSpPr>
        <p:spPr>
          <a:xfrm>
            <a:off x="839788" y="2505075"/>
            <a:ext cx="5157787" cy="3684588"/>
          </a:xfrm>
        </p:spPr>
        <p:txBody>
          <a:bodyPr/>
          <a:lstStyle/>
          <a:p>
            <a:pPr lvl="0"/>
            <a:r>
              <a:rPr lang="hr-HR"/>
              <a:t>Uredite stilove teksta matrice</a:t>
            </a:r>
          </a:p>
          <a:p>
            <a:pPr lvl="1"/>
            <a:r>
              <a:rPr lang="hr-HR"/>
              <a:t>Druga razina</a:t>
            </a:r>
          </a:p>
          <a:p>
            <a:pPr lvl="2"/>
            <a:r>
              <a:rPr lang="hr-HR"/>
              <a:t>Treća razina</a:t>
            </a:r>
          </a:p>
          <a:p>
            <a:pPr lvl="3"/>
            <a:r>
              <a:rPr lang="hr-HR"/>
              <a:t>Četvrta razina</a:t>
            </a:r>
          </a:p>
          <a:p>
            <a:pPr lvl="4"/>
            <a:r>
              <a:rPr lang="hr-HR"/>
              <a:t>Peta razina</a:t>
            </a:r>
          </a:p>
        </p:txBody>
      </p:sp>
      <p:sp>
        <p:nvSpPr>
          <p:cNvPr id="5" name="Rezervirano mjesto teksta 4">
            <a:extLst>
              <a:ext uri="{FF2B5EF4-FFF2-40B4-BE49-F238E27FC236}">
                <a16:creationId xmlns:a16="http://schemas.microsoft.com/office/drawing/2014/main" id="{B752C566-615B-415E-86DC-C44BAA2C4DF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r-HR"/>
              <a:t>Uredite stilove teksta matrice</a:t>
            </a:r>
          </a:p>
        </p:txBody>
      </p:sp>
      <p:sp>
        <p:nvSpPr>
          <p:cNvPr id="6" name="Rezervirano mjesto sadržaja 5">
            <a:extLst>
              <a:ext uri="{FF2B5EF4-FFF2-40B4-BE49-F238E27FC236}">
                <a16:creationId xmlns:a16="http://schemas.microsoft.com/office/drawing/2014/main" id="{FB5127B4-58EA-4FB4-930D-0EEB764A01A8}"/>
              </a:ext>
            </a:extLst>
          </p:cNvPr>
          <p:cNvSpPr>
            <a:spLocks noGrp="1"/>
          </p:cNvSpPr>
          <p:nvPr>
            <p:ph sz="quarter" idx="4"/>
          </p:nvPr>
        </p:nvSpPr>
        <p:spPr>
          <a:xfrm>
            <a:off x="6172200" y="2505075"/>
            <a:ext cx="5183188" cy="3684588"/>
          </a:xfrm>
        </p:spPr>
        <p:txBody>
          <a:bodyPr/>
          <a:lstStyle/>
          <a:p>
            <a:pPr lvl="0"/>
            <a:r>
              <a:rPr lang="hr-HR"/>
              <a:t>Uredite stilove teksta matrice</a:t>
            </a:r>
          </a:p>
          <a:p>
            <a:pPr lvl="1"/>
            <a:r>
              <a:rPr lang="hr-HR"/>
              <a:t>Druga razina</a:t>
            </a:r>
          </a:p>
          <a:p>
            <a:pPr lvl="2"/>
            <a:r>
              <a:rPr lang="hr-HR"/>
              <a:t>Treća razina</a:t>
            </a:r>
          </a:p>
          <a:p>
            <a:pPr lvl="3"/>
            <a:r>
              <a:rPr lang="hr-HR"/>
              <a:t>Četvrta razina</a:t>
            </a:r>
          </a:p>
          <a:p>
            <a:pPr lvl="4"/>
            <a:r>
              <a:rPr lang="hr-HR"/>
              <a:t>Peta razina</a:t>
            </a:r>
          </a:p>
        </p:txBody>
      </p:sp>
      <p:sp>
        <p:nvSpPr>
          <p:cNvPr id="7" name="Rezervirano mjesto datuma 6">
            <a:extLst>
              <a:ext uri="{FF2B5EF4-FFF2-40B4-BE49-F238E27FC236}">
                <a16:creationId xmlns:a16="http://schemas.microsoft.com/office/drawing/2014/main" id="{8959AC43-55C6-470A-BC74-54C68D4E01BC}"/>
              </a:ext>
            </a:extLst>
          </p:cNvPr>
          <p:cNvSpPr>
            <a:spLocks noGrp="1"/>
          </p:cNvSpPr>
          <p:nvPr>
            <p:ph type="dt" sz="half" idx="10"/>
          </p:nvPr>
        </p:nvSpPr>
        <p:spPr/>
        <p:txBody>
          <a:bodyPr/>
          <a:lstStyle/>
          <a:p>
            <a:fld id="{8C54239E-913C-45DF-AA0A-8E6BA08F61D2}" type="datetimeFigureOut">
              <a:rPr lang="hr-HR" smtClean="0"/>
              <a:t>7.7.2021.</a:t>
            </a:fld>
            <a:endParaRPr lang="hr-HR"/>
          </a:p>
        </p:txBody>
      </p:sp>
      <p:sp>
        <p:nvSpPr>
          <p:cNvPr id="8" name="Rezervirano mjesto podnožja 7">
            <a:extLst>
              <a:ext uri="{FF2B5EF4-FFF2-40B4-BE49-F238E27FC236}">
                <a16:creationId xmlns:a16="http://schemas.microsoft.com/office/drawing/2014/main" id="{D6D88893-94BF-466C-9454-27DDA2AE8C95}"/>
              </a:ext>
            </a:extLst>
          </p:cNvPr>
          <p:cNvSpPr>
            <a:spLocks noGrp="1"/>
          </p:cNvSpPr>
          <p:nvPr>
            <p:ph type="ftr" sz="quarter" idx="11"/>
          </p:nvPr>
        </p:nvSpPr>
        <p:spPr/>
        <p:txBody>
          <a:bodyPr/>
          <a:lstStyle/>
          <a:p>
            <a:endParaRPr lang="hr-HR"/>
          </a:p>
        </p:txBody>
      </p:sp>
      <p:sp>
        <p:nvSpPr>
          <p:cNvPr id="9" name="Rezervirano mjesto broja slajda 8">
            <a:extLst>
              <a:ext uri="{FF2B5EF4-FFF2-40B4-BE49-F238E27FC236}">
                <a16:creationId xmlns:a16="http://schemas.microsoft.com/office/drawing/2014/main" id="{EB93025D-B513-47D3-BF9B-0C37D7F68A5B}"/>
              </a:ext>
            </a:extLst>
          </p:cNvPr>
          <p:cNvSpPr>
            <a:spLocks noGrp="1"/>
          </p:cNvSpPr>
          <p:nvPr>
            <p:ph type="sldNum" sz="quarter" idx="12"/>
          </p:nvPr>
        </p:nvSpPr>
        <p:spPr/>
        <p:txBody>
          <a:bodyPr/>
          <a:lstStyle/>
          <a:p>
            <a:fld id="{1E1A2B7D-70DE-4D62-AC63-3E775F13341B}" type="slidenum">
              <a:rPr lang="hr-HR" smtClean="0"/>
              <a:t>‹#›</a:t>
            </a:fld>
            <a:endParaRPr lang="hr-HR"/>
          </a:p>
        </p:txBody>
      </p:sp>
    </p:spTree>
    <p:extLst>
      <p:ext uri="{BB962C8B-B14F-4D97-AF65-F5344CB8AC3E}">
        <p14:creationId xmlns:p14="http://schemas.microsoft.com/office/powerpoint/2010/main" val="32750568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Samo naslov">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9782B26A-FDA3-404C-AB20-8283D34CE156}"/>
              </a:ext>
            </a:extLst>
          </p:cNvPr>
          <p:cNvSpPr>
            <a:spLocks noGrp="1"/>
          </p:cNvSpPr>
          <p:nvPr>
            <p:ph type="title"/>
          </p:nvPr>
        </p:nvSpPr>
        <p:spPr/>
        <p:txBody>
          <a:bodyPr/>
          <a:lstStyle/>
          <a:p>
            <a:r>
              <a:rPr lang="hr-HR"/>
              <a:t>Kliknite da biste uredili stil naslova matrice</a:t>
            </a:r>
          </a:p>
        </p:txBody>
      </p:sp>
      <p:sp>
        <p:nvSpPr>
          <p:cNvPr id="3" name="Rezervirano mjesto datuma 2">
            <a:extLst>
              <a:ext uri="{FF2B5EF4-FFF2-40B4-BE49-F238E27FC236}">
                <a16:creationId xmlns:a16="http://schemas.microsoft.com/office/drawing/2014/main" id="{FE76057F-A083-44DE-9E53-A5478125ABB9}"/>
              </a:ext>
            </a:extLst>
          </p:cNvPr>
          <p:cNvSpPr>
            <a:spLocks noGrp="1"/>
          </p:cNvSpPr>
          <p:nvPr>
            <p:ph type="dt" sz="half" idx="10"/>
          </p:nvPr>
        </p:nvSpPr>
        <p:spPr/>
        <p:txBody>
          <a:bodyPr/>
          <a:lstStyle/>
          <a:p>
            <a:fld id="{8C54239E-913C-45DF-AA0A-8E6BA08F61D2}" type="datetimeFigureOut">
              <a:rPr lang="hr-HR" smtClean="0"/>
              <a:t>7.7.2021.</a:t>
            </a:fld>
            <a:endParaRPr lang="hr-HR"/>
          </a:p>
        </p:txBody>
      </p:sp>
      <p:sp>
        <p:nvSpPr>
          <p:cNvPr id="4" name="Rezervirano mjesto podnožja 3">
            <a:extLst>
              <a:ext uri="{FF2B5EF4-FFF2-40B4-BE49-F238E27FC236}">
                <a16:creationId xmlns:a16="http://schemas.microsoft.com/office/drawing/2014/main" id="{456583E6-D663-4F1A-9FA0-09C90CE6D85D}"/>
              </a:ext>
            </a:extLst>
          </p:cNvPr>
          <p:cNvSpPr>
            <a:spLocks noGrp="1"/>
          </p:cNvSpPr>
          <p:nvPr>
            <p:ph type="ftr" sz="quarter" idx="11"/>
          </p:nvPr>
        </p:nvSpPr>
        <p:spPr/>
        <p:txBody>
          <a:bodyPr/>
          <a:lstStyle/>
          <a:p>
            <a:endParaRPr lang="hr-HR"/>
          </a:p>
        </p:txBody>
      </p:sp>
      <p:sp>
        <p:nvSpPr>
          <p:cNvPr id="5" name="Rezervirano mjesto broja slajda 4">
            <a:extLst>
              <a:ext uri="{FF2B5EF4-FFF2-40B4-BE49-F238E27FC236}">
                <a16:creationId xmlns:a16="http://schemas.microsoft.com/office/drawing/2014/main" id="{077DB401-CBA4-4A57-AECB-49A8830D9B7B}"/>
              </a:ext>
            </a:extLst>
          </p:cNvPr>
          <p:cNvSpPr>
            <a:spLocks noGrp="1"/>
          </p:cNvSpPr>
          <p:nvPr>
            <p:ph type="sldNum" sz="quarter" idx="12"/>
          </p:nvPr>
        </p:nvSpPr>
        <p:spPr/>
        <p:txBody>
          <a:bodyPr/>
          <a:lstStyle/>
          <a:p>
            <a:fld id="{1E1A2B7D-70DE-4D62-AC63-3E775F13341B}" type="slidenum">
              <a:rPr lang="hr-HR" smtClean="0"/>
              <a:t>‹#›</a:t>
            </a:fld>
            <a:endParaRPr lang="hr-HR"/>
          </a:p>
        </p:txBody>
      </p:sp>
    </p:spTree>
    <p:extLst>
      <p:ext uri="{BB962C8B-B14F-4D97-AF65-F5344CB8AC3E}">
        <p14:creationId xmlns:p14="http://schemas.microsoft.com/office/powerpoint/2010/main" val="243413153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Prazno">
    <p:spTree>
      <p:nvGrpSpPr>
        <p:cNvPr id="1" name=""/>
        <p:cNvGrpSpPr/>
        <p:nvPr/>
      </p:nvGrpSpPr>
      <p:grpSpPr>
        <a:xfrm>
          <a:off x="0" y="0"/>
          <a:ext cx="0" cy="0"/>
          <a:chOff x="0" y="0"/>
          <a:chExt cx="0" cy="0"/>
        </a:xfrm>
      </p:grpSpPr>
      <p:sp>
        <p:nvSpPr>
          <p:cNvPr id="2" name="Rezervirano mjesto datuma 1">
            <a:extLst>
              <a:ext uri="{FF2B5EF4-FFF2-40B4-BE49-F238E27FC236}">
                <a16:creationId xmlns:a16="http://schemas.microsoft.com/office/drawing/2014/main" id="{8E67409E-DB8A-4E14-A1BE-EF4C3A701EA6}"/>
              </a:ext>
            </a:extLst>
          </p:cNvPr>
          <p:cNvSpPr>
            <a:spLocks noGrp="1"/>
          </p:cNvSpPr>
          <p:nvPr>
            <p:ph type="dt" sz="half" idx="10"/>
          </p:nvPr>
        </p:nvSpPr>
        <p:spPr/>
        <p:txBody>
          <a:bodyPr/>
          <a:lstStyle/>
          <a:p>
            <a:fld id="{8C54239E-913C-45DF-AA0A-8E6BA08F61D2}" type="datetimeFigureOut">
              <a:rPr lang="hr-HR" smtClean="0"/>
              <a:t>7.7.2021.</a:t>
            </a:fld>
            <a:endParaRPr lang="hr-HR"/>
          </a:p>
        </p:txBody>
      </p:sp>
      <p:sp>
        <p:nvSpPr>
          <p:cNvPr id="3" name="Rezervirano mjesto podnožja 2">
            <a:extLst>
              <a:ext uri="{FF2B5EF4-FFF2-40B4-BE49-F238E27FC236}">
                <a16:creationId xmlns:a16="http://schemas.microsoft.com/office/drawing/2014/main" id="{FA75D290-0BEC-4CF5-8412-D3F24E83B69C}"/>
              </a:ext>
            </a:extLst>
          </p:cNvPr>
          <p:cNvSpPr>
            <a:spLocks noGrp="1"/>
          </p:cNvSpPr>
          <p:nvPr>
            <p:ph type="ftr" sz="quarter" idx="11"/>
          </p:nvPr>
        </p:nvSpPr>
        <p:spPr/>
        <p:txBody>
          <a:bodyPr/>
          <a:lstStyle/>
          <a:p>
            <a:endParaRPr lang="hr-HR"/>
          </a:p>
        </p:txBody>
      </p:sp>
      <p:sp>
        <p:nvSpPr>
          <p:cNvPr id="4" name="Rezervirano mjesto broja slajda 3">
            <a:extLst>
              <a:ext uri="{FF2B5EF4-FFF2-40B4-BE49-F238E27FC236}">
                <a16:creationId xmlns:a16="http://schemas.microsoft.com/office/drawing/2014/main" id="{635FAD0E-8282-459B-B981-B74D8E99AB4D}"/>
              </a:ext>
            </a:extLst>
          </p:cNvPr>
          <p:cNvSpPr>
            <a:spLocks noGrp="1"/>
          </p:cNvSpPr>
          <p:nvPr>
            <p:ph type="sldNum" sz="quarter" idx="12"/>
          </p:nvPr>
        </p:nvSpPr>
        <p:spPr/>
        <p:txBody>
          <a:bodyPr/>
          <a:lstStyle/>
          <a:p>
            <a:fld id="{1E1A2B7D-70DE-4D62-AC63-3E775F13341B}" type="slidenum">
              <a:rPr lang="hr-HR" smtClean="0"/>
              <a:t>‹#›</a:t>
            </a:fld>
            <a:endParaRPr lang="hr-HR"/>
          </a:p>
        </p:txBody>
      </p:sp>
    </p:spTree>
    <p:extLst>
      <p:ext uri="{BB962C8B-B14F-4D97-AF65-F5344CB8AC3E}">
        <p14:creationId xmlns:p14="http://schemas.microsoft.com/office/powerpoint/2010/main" val="257385410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Sadržaj s opisom">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DD3EFC08-1D05-43AA-B7BA-A3C1F8F14044}"/>
              </a:ext>
            </a:extLst>
          </p:cNvPr>
          <p:cNvSpPr>
            <a:spLocks noGrp="1"/>
          </p:cNvSpPr>
          <p:nvPr>
            <p:ph type="title"/>
          </p:nvPr>
        </p:nvSpPr>
        <p:spPr>
          <a:xfrm>
            <a:off x="839788" y="457200"/>
            <a:ext cx="3932237" cy="1600200"/>
          </a:xfrm>
        </p:spPr>
        <p:txBody>
          <a:bodyPr anchor="b"/>
          <a:lstStyle>
            <a:lvl1pPr>
              <a:defRPr sz="3200"/>
            </a:lvl1pPr>
          </a:lstStyle>
          <a:p>
            <a:r>
              <a:rPr lang="hr-HR"/>
              <a:t>Kliknite da biste uredili stil naslova matrice</a:t>
            </a:r>
          </a:p>
        </p:txBody>
      </p:sp>
      <p:sp>
        <p:nvSpPr>
          <p:cNvPr id="3" name="Rezervirano mjesto sadržaja 2">
            <a:extLst>
              <a:ext uri="{FF2B5EF4-FFF2-40B4-BE49-F238E27FC236}">
                <a16:creationId xmlns:a16="http://schemas.microsoft.com/office/drawing/2014/main" id="{923C221F-4862-434A-BC77-650F26FF9E4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r-HR"/>
              <a:t>Uredite stilove teksta matrice</a:t>
            </a:r>
          </a:p>
          <a:p>
            <a:pPr lvl="1"/>
            <a:r>
              <a:rPr lang="hr-HR"/>
              <a:t>Druga razina</a:t>
            </a:r>
          </a:p>
          <a:p>
            <a:pPr lvl="2"/>
            <a:r>
              <a:rPr lang="hr-HR"/>
              <a:t>Treća razina</a:t>
            </a:r>
          </a:p>
          <a:p>
            <a:pPr lvl="3"/>
            <a:r>
              <a:rPr lang="hr-HR"/>
              <a:t>Četvrta razina</a:t>
            </a:r>
          </a:p>
          <a:p>
            <a:pPr lvl="4"/>
            <a:r>
              <a:rPr lang="hr-HR"/>
              <a:t>Peta razina</a:t>
            </a:r>
          </a:p>
        </p:txBody>
      </p:sp>
      <p:sp>
        <p:nvSpPr>
          <p:cNvPr id="4" name="Rezervirano mjesto teksta 3">
            <a:extLst>
              <a:ext uri="{FF2B5EF4-FFF2-40B4-BE49-F238E27FC236}">
                <a16:creationId xmlns:a16="http://schemas.microsoft.com/office/drawing/2014/main" id="{809B4771-BB0E-4727-A69A-A45FFC1FF00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r-HR"/>
              <a:t>Uredite stilove teksta matrice</a:t>
            </a:r>
          </a:p>
        </p:txBody>
      </p:sp>
      <p:sp>
        <p:nvSpPr>
          <p:cNvPr id="5" name="Rezervirano mjesto datuma 4">
            <a:extLst>
              <a:ext uri="{FF2B5EF4-FFF2-40B4-BE49-F238E27FC236}">
                <a16:creationId xmlns:a16="http://schemas.microsoft.com/office/drawing/2014/main" id="{7038A164-7213-4A15-B63F-3335580874FD}"/>
              </a:ext>
            </a:extLst>
          </p:cNvPr>
          <p:cNvSpPr>
            <a:spLocks noGrp="1"/>
          </p:cNvSpPr>
          <p:nvPr>
            <p:ph type="dt" sz="half" idx="10"/>
          </p:nvPr>
        </p:nvSpPr>
        <p:spPr/>
        <p:txBody>
          <a:bodyPr/>
          <a:lstStyle/>
          <a:p>
            <a:fld id="{8C54239E-913C-45DF-AA0A-8E6BA08F61D2}" type="datetimeFigureOut">
              <a:rPr lang="hr-HR" smtClean="0"/>
              <a:t>7.7.2021.</a:t>
            </a:fld>
            <a:endParaRPr lang="hr-HR"/>
          </a:p>
        </p:txBody>
      </p:sp>
      <p:sp>
        <p:nvSpPr>
          <p:cNvPr id="6" name="Rezervirano mjesto podnožja 5">
            <a:extLst>
              <a:ext uri="{FF2B5EF4-FFF2-40B4-BE49-F238E27FC236}">
                <a16:creationId xmlns:a16="http://schemas.microsoft.com/office/drawing/2014/main" id="{B1C1D5C4-0370-4897-93CE-96C2936115A9}"/>
              </a:ext>
            </a:extLst>
          </p:cNvPr>
          <p:cNvSpPr>
            <a:spLocks noGrp="1"/>
          </p:cNvSpPr>
          <p:nvPr>
            <p:ph type="ftr" sz="quarter" idx="11"/>
          </p:nvPr>
        </p:nvSpPr>
        <p:spPr/>
        <p:txBody>
          <a:bodyPr/>
          <a:lstStyle/>
          <a:p>
            <a:endParaRPr lang="hr-HR"/>
          </a:p>
        </p:txBody>
      </p:sp>
      <p:sp>
        <p:nvSpPr>
          <p:cNvPr id="7" name="Rezervirano mjesto broja slajda 6">
            <a:extLst>
              <a:ext uri="{FF2B5EF4-FFF2-40B4-BE49-F238E27FC236}">
                <a16:creationId xmlns:a16="http://schemas.microsoft.com/office/drawing/2014/main" id="{FFF3CA88-50D2-4A7B-B3A4-C1CC3053B8A3}"/>
              </a:ext>
            </a:extLst>
          </p:cNvPr>
          <p:cNvSpPr>
            <a:spLocks noGrp="1"/>
          </p:cNvSpPr>
          <p:nvPr>
            <p:ph type="sldNum" sz="quarter" idx="12"/>
          </p:nvPr>
        </p:nvSpPr>
        <p:spPr/>
        <p:txBody>
          <a:bodyPr/>
          <a:lstStyle/>
          <a:p>
            <a:fld id="{1E1A2B7D-70DE-4D62-AC63-3E775F13341B}" type="slidenum">
              <a:rPr lang="hr-HR" smtClean="0"/>
              <a:t>‹#›</a:t>
            </a:fld>
            <a:endParaRPr lang="hr-HR"/>
          </a:p>
        </p:txBody>
      </p:sp>
    </p:spTree>
    <p:extLst>
      <p:ext uri="{BB962C8B-B14F-4D97-AF65-F5344CB8AC3E}">
        <p14:creationId xmlns:p14="http://schemas.microsoft.com/office/powerpoint/2010/main" val="91818380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Slika s opisom">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A0C813EB-A07A-4BA9-8167-D9CF286B7661}"/>
              </a:ext>
            </a:extLst>
          </p:cNvPr>
          <p:cNvSpPr>
            <a:spLocks noGrp="1"/>
          </p:cNvSpPr>
          <p:nvPr>
            <p:ph type="title"/>
          </p:nvPr>
        </p:nvSpPr>
        <p:spPr>
          <a:xfrm>
            <a:off x="839788" y="457200"/>
            <a:ext cx="3932237" cy="1600200"/>
          </a:xfrm>
        </p:spPr>
        <p:txBody>
          <a:bodyPr anchor="b"/>
          <a:lstStyle>
            <a:lvl1pPr>
              <a:defRPr sz="3200"/>
            </a:lvl1pPr>
          </a:lstStyle>
          <a:p>
            <a:r>
              <a:rPr lang="hr-HR"/>
              <a:t>Kliknite da biste uredili stil naslova matrice</a:t>
            </a:r>
          </a:p>
        </p:txBody>
      </p:sp>
      <p:sp>
        <p:nvSpPr>
          <p:cNvPr id="3" name="Rezervirano mjesto slike 2">
            <a:extLst>
              <a:ext uri="{FF2B5EF4-FFF2-40B4-BE49-F238E27FC236}">
                <a16:creationId xmlns:a16="http://schemas.microsoft.com/office/drawing/2014/main" id="{067A93D0-4124-4F2D-B380-694E89B7223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r-HR"/>
          </a:p>
        </p:txBody>
      </p:sp>
      <p:sp>
        <p:nvSpPr>
          <p:cNvPr id="4" name="Rezervirano mjesto teksta 3">
            <a:extLst>
              <a:ext uri="{FF2B5EF4-FFF2-40B4-BE49-F238E27FC236}">
                <a16:creationId xmlns:a16="http://schemas.microsoft.com/office/drawing/2014/main" id="{45D1BAD6-8A64-4705-AF3F-EEF03B5315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r-HR"/>
              <a:t>Uredite stilove teksta matrice</a:t>
            </a:r>
          </a:p>
        </p:txBody>
      </p:sp>
      <p:sp>
        <p:nvSpPr>
          <p:cNvPr id="5" name="Rezervirano mjesto datuma 4">
            <a:extLst>
              <a:ext uri="{FF2B5EF4-FFF2-40B4-BE49-F238E27FC236}">
                <a16:creationId xmlns:a16="http://schemas.microsoft.com/office/drawing/2014/main" id="{98A3F469-A5FD-43D7-B80B-FB47646DDA9B}"/>
              </a:ext>
            </a:extLst>
          </p:cNvPr>
          <p:cNvSpPr>
            <a:spLocks noGrp="1"/>
          </p:cNvSpPr>
          <p:nvPr>
            <p:ph type="dt" sz="half" idx="10"/>
          </p:nvPr>
        </p:nvSpPr>
        <p:spPr/>
        <p:txBody>
          <a:bodyPr/>
          <a:lstStyle/>
          <a:p>
            <a:fld id="{8C54239E-913C-45DF-AA0A-8E6BA08F61D2}" type="datetimeFigureOut">
              <a:rPr lang="hr-HR" smtClean="0"/>
              <a:t>7.7.2021.</a:t>
            </a:fld>
            <a:endParaRPr lang="hr-HR"/>
          </a:p>
        </p:txBody>
      </p:sp>
      <p:sp>
        <p:nvSpPr>
          <p:cNvPr id="6" name="Rezervirano mjesto podnožja 5">
            <a:extLst>
              <a:ext uri="{FF2B5EF4-FFF2-40B4-BE49-F238E27FC236}">
                <a16:creationId xmlns:a16="http://schemas.microsoft.com/office/drawing/2014/main" id="{AAF3DDB5-09E5-4768-9C30-F5F0C850AB8C}"/>
              </a:ext>
            </a:extLst>
          </p:cNvPr>
          <p:cNvSpPr>
            <a:spLocks noGrp="1"/>
          </p:cNvSpPr>
          <p:nvPr>
            <p:ph type="ftr" sz="quarter" idx="11"/>
          </p:nvPr>
        </p:nvSpPr>
        <p:spPr/>
        <p:txBody>
          <a:bodyPr/>
          <a:lstStyle/>
          <a:p>
            <a:endParaRPr lang="hr-HR"/>
          </a:p>
        </p:txBody>
      </p:sp>
      <p:sp>
        <p:nvSpPr>
          <p:cNvPr id="7" name="Rezervirano mjesto broja slajda 6">
            <a:extLst>
              <a:ext uri="{FF2B5EF4-FFF2-40B4-BE49-F238E27FC236}">
                <a16:creationId xmlns:a16="http://schemas.microsoft.com/office/drawing/2014/main" id="{B8030FF0-EE5C-4FAF-8F78-863B4ACD7A01}"/>
              </a:ext>
            </a:extLst>
          </p:cNvPr>
          <p:cNvSpPr>
            <a:spLocks noGrp="1"/>
          </p:cNvSpPr>
          <p:nvPr>
            <p:ph type="sldNum" sz="quarter" idx="12"/>
          </p:nvPr>
        </p:nvSpPr>
        <p:spPr/>
        <p:txBody>
          <a:bodyPr/>
          <a:lstStyle/>
          <a:p>
            <a:fld id="{1E1A2B7D-70DE-4D62-AC63-3E775F13341B}" type="slidenum">
              <a:rPr lang="hr-HR" smtClean="0"/>
              <a:t>‹#›</a:t>
            </a:fld>
            <a:endParaRPr lang="hr-HR"/>
          </a:p>
        </p:txBody>
      </p:sp>
    </p:spTree>
    <p:extLst>
      <p:ext uri="{BB962C8B-B14F-4D97-AF65-F5344CB8AC3E}">
        <p14:creationId xmlns:p14="http://schemas.microsoft.com/office/powerpoint/2010/main" val="311486389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Naslov i okomiti tekst">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2153B194-C88B-47C9-B9D7-64A2282B3B40}"/>
              </a:ext>
            </a:extLst>
          </p:cNvPr>
          <p:cNvSpPr>
            <a:spLocks noGrp="1"/>
          </p:cNvSpPr>
          <p:nvPr>
            <p:ph type="title"/>
          </p:nvPr>
        </p:nvSpPr>
        <p:spPr/>
        <p:txBody>
          <a:bodyPr/>
          <a:lstStyle/>
          <a:p>
            <a:r>
              <a:rPr lang="hr-HR"/>
              <a:t>Kliknite da biste uredili stil naslova matrice</a:t>
            </a:r>
          </a:p>
        </p:txBody>
      </p:sp>
      <p:sp>
        <p:nvSpPr>
          <p:cNvPr id="3" name="Rezervirano mjesto okomitog teksta 2">
            <a:extLst>
              <a:ext uri="{FF2B5EF4-FFF2-40B4-BE49-F238E27FC236}">
                <a16:creationId xmlns:a16="http://schemas.microsoft.com/office/drawing/2014/main" id="{8BA8BAB7-4A04-460E-A0F9-EA3B83959C30}"/>
              </a:ext>
            </a:extLst>
          </p:cNvPr>
          <p:cNvSpPr>
            <a:spLocks noGrp="1"/>
          </p:cNvSpPr>
          <p:nvPr>
            <p:ph type="body" orient="vert" idx="1"/>
          </p:nvPr>
        </p:nvSpPr>
        <p:spPr/>
        <p:txBody>
          <a:bodyPr vert="eaVert"/>
          <a:lstStyle/>
          <a:p>
            <a:pPr lvl="0"/>
            <a:r>
              <a:rPr lang="hr-HR"/>
              <a:t>Uredite stilove teksta matrice</a:t>
            </a:r>
          </a:p>
          <a:p>
            <a:pPr lvl="1"/>
            <a:r>
              <a:rPr lang="hr-HR"/>
              <a:t>Druga razina</a:t>
            </a:r>
          </a:p>
          <a:p>
            <a:pPr lvl="2"/>
            <a:r>
              <a:rPr lang="hr-HR"/>
              <a:t>Treća razina</a:t>
            </a:r>
          </a:p>
          <a:p>
            <a:pPr lvl="3"/>
            <a:r>
              <a:rPr lang="hr-HR"/>
              <a:t>Četvrta razina</a:t>
            </a:r>
          </a:p>
          <a:p>
            <a:pPr lvl="4"/>
            <a:r>
              <a:rPr lang="hr-HR"/>
              <a:t>Peta razina</a:t>
            </a:r>
          </a:p>
        </p:txBody>
      </p:sp>
      <p:sp>
        <p:nvSpPr>
          <p:cNvPr id="4" name="Rezervirano mjesto datuma 3">
            <a:extLst>
              <a:ext uri="{FF2B5EF4-FFF2-40B4-BE49-F238E27FC236}">
                <a16:creationId xmlns:a16="http://schemas.microsoft.com/office/drawing/2014/main" id="{7E9C2B8F-F3EB-4AA4-903C-FED2E31D7D88}"/>
              </a:ext>
            </a:extLst>
          </p:cNvPr>
          <p:cNvSpPr>
            <a:spLocks noGrp="1"/>
          </p:cNvSpPr>
          <p:nvPr>
            <p:ph type="dt" sz="half" idx="10"/>
          </p:nvPr>
        </p:nvSpPr>
        <p:spPr/>
        <p:txBody>
          <a:bodyPr/>
          <a:lstStyle/>
          <a:p>
            <a:fld id="{8C54239E-913C-45DF-AA0A-8E6BA08F61D2}" type="datetimeFigureOut">
              <a:rPr lang="hr-HR" smtClean="0"/>
              <a:t>7.7.2021.</a:t>
            </a:fld>
            <a:endParaRPr lang="hr-HR"/>
          </a:p>
        </p:txBody>
      </p:sp>
      <p:sp>
        <p:nvSpPr>
          <p:cNvPr id="5" name="Rezervirano mjesto podnožja 4">
            <a:extLst>
              <a:ext uri="{FF2B5EF4-FFF2-40B4-BE49-F238E27FC236}">
                <a16:creationId xmlns:a16="http://schemas.microsoft.com/office/drawing/2014/main" id="{DE01A82B-2B99-4E2D-A596-6B6A0D3DA041}"/>
              </a:ext>
            </a:extLst>
          </p:cNvPr>
          <p:cNvSpPr>
            <a:spLocks noGrp="1"/>
          </p:cNvSpPr>
          <p:nvPr>
            <p:ph type="ftr" sz="quarter" idx="11"/>
          </p:nvPr>
        </p:nvSpPr>
        <p:spPr/>
        <p:txBody>
          <a:bodyPr/>
          <a:lstStyle/>
          <a:p>
            <a:endParaRPr lang="hr-HR"/>
          </a:p>
        </p:txBody>
      </p:sp>
      <p:sp>
        <p:nvSpPr>
          <p:cNvPr id="6" name="Rezervirano mjesto broja slajda 5">
            <a:extLst>
              <a:ext uri="{FF2B5EF4-FFF2-40B4-BE49-F238E27FC236}">
                <a16:creationId xmlns:a16="http://schemas.microsoft.com/office/drawing/2014/main" id="{1508C22F-1677-4227-93A6-E785E1E2CF62}"/>
              </a:ext>
            </a:extLst>
          </p:cNvPr>
          <p:cNvSpPr>
            <a:spLocks noGrp="1"/>
          </p:cNvSpPr>
          <p:nvPr>
            <p:ph type="sldNum" sz="quarter" idx="12"/>
          </p:nvPr>
        </p:nvSpPr>
        <p:spPr/>
        <p:txBody>
          <a:bodyPr/>
          <a:lstStyle/>
          <a:p>
            <a:fld id="{1E1A2B7D-70DE-4D62-AC63-3E775F13341B}" type="slidenum">
              <a:rPr lang="hr-HR" smtClean="0"/>
              <a:t>‹#›</a:t>
            </a:fld>
            <a:endParaRPr lang="hr-HR"/>
          </a:p>
        </p:txBody>
      </p:sp>
    </p:spTree>
    <p:extLst>
      <p:ext uri="{BB962C8B-B14F-4D97-AF65-F5344CB8AC3E}">
        <p14:creationId xmlns:p14="http://schemas.microsoft.com/office/powerpoint/2010/main" val="388802855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Okomiti naslov i tekst">
    <p:spTree>
      <p:nvGrpSpPr>
        <p:cNvPr id="1" name=""/>
        <p:cNvGrpSpPr/>
        <p:nvPr/>
      </p:nvGrpSpPr>
      <p:grpSpPr>
        <a:xfrm>
          <a:off x="0" y="0"/>
          <a:ext cx="0" cy="0"/>
          <a:chOff x="0" y="0"/>
          <a:chExt cx="0" cy="0"/>
        </a:xfrm>
      </p:grpSpPr>
      <p:sp>
        <p:nvSpPr>
          <p:cNvPr id="2" name="Okomiti naslov 1">
            <a:extLst>
              <a:ext uri="{FF2B5EF4-FFF2-40B4-BE49-F238E27FC236}">
                <a16:creationId xmlns:a16="http://schemas.microsoft.com/office/drawing/2014/main" id="{DD1E4A03-703C-4A88-9EE3-28A1972FDCA8}"/>
              </a:ext>
            </a:extLst>
          </p:cNvPr>
          <p:cNvSpPr>
            <a:spLocks noGrp="1"/>
          </p:cNvSpPr>
          <p:nvPr>
            <p:ph type="title" orient="vert"/>
          </p:nvPr>
        </p:nvSpPr>
        <p:spPr>
          <a:xfrm>
            <a:off x="8724900" y="365125"/>
            <a:ext cx="2628900" cy="5811838"/>
          </a:xfrm>
        </p:spPr>
        <p:txBody>
          <a:bodyPr vert="eaVert"/>
          <a:lstStyle/>
          <a:p>
            <a:r>
              <a:rPr lang="hr-HR"/>
              <a:t>Kliknite da biste uredili stil naslova matrice</a:t>
            </a:r>
          </a:p>
        </p:txBody>
      </p:sp>
      <p:sp>
        <p:nvSpPr>
          <p:cNvPr id="3" name="Rezervirano mjesto okomitog teksta 2">
            <a:extLst>
              <a:ext uri="{FF2B5EF4-FFF2-40B4-BE49-F238E27FC236}">
                <a16:creationId xmlns:a16="http://schemas.microsoft.com/office/drawing/2014/main" id="{47594FE7-8991-429C-B6BD-41AD0B34C0B0}"/>
              </a:ext>
            </a:extLst>
          </p:cNvPr>
          <p:cNvSpPr>
            <a:spLocks noGrp="1"/>
          </p:cNvSpPr>
          <p:nvPr>
            <p:ph type="body" orient="vert" idx="1"/>
          </p:nvPr>
        </p:nvSpPr>
        <p:spPr>
          <a:xfrm>
            <a:off x="838200" y="365125"/>
            <a:ext cx="7734300" cy="5811838"/>
          </a:xfrm>
        </p:spPr>
        <p:txBody>
          <a:bodyPr vert="eaVert"/>
          <a:lstStyle/>
          <a:p>
            <a:pPr lvl="0"/>
            <a:r>
              <a:rPr lang="hr-HR"/>
              <a:t>Uredite stilove teksta matrice</a:t>
            </a:r>
          </a:p>
          <a:p>
            <a:pPr lvl="1"/>
            <a:r>
              <a:rPr lang="hr-HR"/>
              <a:t>Druga razina</a:t>
            </a:r>
          </a:p>
          <a:p>
            <a:pPr lvl="2"/>
            <a:r>
              <a:rPr lang="hr-HR"/>
              <a:t>Treća razina</a:t>
            </a:r>
          </a:p>
          <a:p>
            <a:pPr lvl="3"/>
            <a:r>
              <a:rPr lang="hr-HR"/>
              <a:t>Četvrta razina</a:t>
            </a:r>
          </a:p>
          <a:p>
            <a:pPr lvl="4"/>
            <a:r>
              <a:rPr lang="hr-HR"/>
              <a:t>Peta razina</a:t>
            </a:r>
          </a:p>
        </p:txBody>
      </p:sp>
      <p:sp>
        <p:nvSpPr>
          <p:cNvPr id="4" name="Rezervirano mjesto datuma 3">
            <a:extLst>
              <a:ext uri="{FF2B5EF4-FFF2-40B4-BE49-F238E27FC236}">
                <a16:creationId xmlns:a16="http://schemas.microsoft.com/office/drawing/2014/main" id="{661ED346-CD69-4D97-B07A-E1F3D1B844E7}"/>
              </a:ext>
            </a:extLst>
          </p:cNvPr>
          <p:cNvSpPr>
            <a:spLocks noGrp="1"/>
          </p:cNvSpPr>
          <p:nvPr>
            <p:ph type="dt" sz="half" idx="10"/>
          </p:nvPr>
        </p:nvSpPr>
        <p:spPr/>
        <p:txBody>
          <a:bodyPr/>
          <a:lstStyle/>
          <a:p>
            <a:fld id="{8C54239E-913C-45DF-AA0A-8E6BA08F61D2}" type="datetimeFigureOut">
              <a:rPr lang="hr-HR" smtClean="0"/>
              <a:t>7.7.2021.</a:t>
            </a:fld>
            <a:endParaRPr lang="hr-HR"/>
          </a:p>
        </p:txBody>
      </p:sp>
      <p:sp>
        <p:nvSpPr>
          <p:cNvPr id="5" name="Rezervirano mjesto podnožja 4">
            <a:extLst>
              <a:ext uri="{FF2B5EF4-FFF2-40B4-BE49-F238E27FC236}">
                <a16:creationId xmlns:a16="http://schemas.microsoft.com/office/drawing/2014/main" id="{D55741B1-E8EB-4664-90D1-67AC22C2651D}"/>
              </a:ext>
            </a:extLst>
          </p:cNvPr>
          <p:cNvSpPr>
            <a:spLocks noGrp="1"/>
          </p:cNvSpPr>
          <p:nvPr>
            <p:ph type="ftr" sz="quarter" idx="11"/>
          </p:nvPr>
        </p:nvSpPr>
        <p:spPr/>
        <p:txBody>
          <a:bodyPr/>
          <a:lstStyle/>
          <a:p>
            <a:endParaRPr lang="hr-HR"/>
          </a:p>
        </p:txBody>
      </p:sp>
      <p:sp>
        <p:nvSpPr>
          <p:cNvPr id="6" name="Rezervirano mjesto broja slajda 5">
            <a:extLst>
              <a:ext uri="{FF2B5EF4-FFF2-40B4-BE49-F238E27FC236}">
                <a16:creationId xmlns:a16="http://schemas.microsoft.com/office/drawing/2014/main" id="{13807AAF-DA87-496A-9BDF-531FD6D43B60}"/>
              </a:ext>
            </a:extLst>
          </p:cNvPr>
          <p:cNvSpPr>
            <a:spLocks noGrp="1"/>
          </p:cNvSpPr>
          <p:nvPr>
            <p:ph type="sldNum" sz="quarter" idx="12"/>
          </p:nvPr>
        </p:nvSpPr>
        <p:spPr/>
        <p:txBody>
          <a:bodyPr/>
          <a:lstStyle/>
          <a:p>
            <a:fld id="{1E1A2B7D-70DE-4D62-AC63-3E775F13341B}" type="slidenum">
              <a:rPr lang="hr-HR" smtClean="0"/>
              <a:t>‹#›</a:t>
            </a:fld>
            <a:endParaRPr lang="hr-HR"/>
          </a:p>
        </p:txBody>
      </p:sp>
    </p:spTree>
    <p:extLst>
      <p:ext uri="{BB962C8B-B14F-4D97-AF65-F5344CB8AC3E}">
        <p14:creationId xmlns:p14="http://schemas.microsoft.com/office/powerpoint/2010/main" val="261793166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naslovni_slajd_hrv_manji_logotipi">
    <p:bg>
      <p:bgPr>
        <a:blipFill dpi="0" rotWithShape="1">
          <a:blip r:embed="rId2">
            <a:alphaModFix amt="86000"/>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2753808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naslovni_slajd_hrv_veci_logotipi">
    <p:bg>
      <p:bgPr>
        <a:blipFill dpi="0" rotWithShape="1">
          <a:blip r:embed="rId2">
            <a:alphaModFix amt="86000"/>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0319611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first_slide_eng_small_logos">
    <p:bg>
      <p:bgPr>
        <a:blipFill dpi="0" rotWithShape="1">
          <a:blip r:embed="rId2">
            <a:alphaModFix amt="86000"/>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2396560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front_slide_eng_big_logos">
    <p:bg>
      <p:bgPr>
        <a:blipFill dpi="0" rotWithShape="1">
          <a:blip r:embed="rId2">
            <a:alphaModFix amt="86000"/>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9627031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zadnji_slajd_hrv">
    <p:bg>
      <p:bgPr>
        <a:blipFill dpi="0" rotWithShape="1">
          <a:blip r:embed="rId2">
            <a:alphaModFix amt="86000"/>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866783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last_slide_eng">
    <p:bg>
      <p:bgPr>
        <a:blipFill dpi="0" rotWithShape="1">
          <a:blip r:embed="rId2">
            <a:alphaModFix amt="86000"/>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57021448"/>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theme" Target="../theme/theme1.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zervirano mjesto naslova 1">
            <a:extLst>
              <a:ext uri="{FF2B5EF4-FFF2-40B4-BE49-F238E27FC236}">
                <a16:creationId xmlns:a16="http://schemas.microsoft.com/office/drawing/2014/main" id="{EB18E53B-AEC6-4EAE-8B46-A97884E810A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hr-HR"/>
              <a:t>Kliknite da biste uredili stil naslova matrice</a:t>
            </a:r>
          </a:p>
        </p:txBody>
      </p:sp>
      <p:sp>
        <p:nvSpPr>
          <p:cNvPr id="3" name="Rezervirano mjesto teksta 2">
            <a:extLst>
              <a:ext uri="{FF2B5EF4-FFF2-40B4-BE49-F238E27FC236}">
                <a16:creationId xmlns:a16="http://schemas.microsoft.com/office/drawing/2014/main" id="{3C77BD46-ABA5-4D5D-B12F-C4D111E9C46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hr-HR"/>
              <a:t>Uredite stilove teksta matrice</a:t>
            </a:r>
          </a:p>
          <a:p>
            <a:pPr lvl="1"/>
            <a:r>
              <a:rPr lang="hr-HR"/>
              <a:t>Druga razina</a:t>
            </a:r>
          </a:p>
          <a:p>
            <a:pPr lvl="2"/>
            <a:r>
              <a:rPr lang="hr-HR"/>
              <a:t>Treća razina</a:t>
            </a:r>
          </a:p>
          <a:p>
            <a:pPr lvl="3"/>
            <a:r>
              <a:rPr lang="hr-HR"/>
              <a:t>Četvrta razina</a:t>
            </a:r>
          </a:p>
          <a:p>
            <a:pPr lvl="4"/>
            <a:r>
              <a:rPr lang="hr-HR"/>
              <a:t>Peta razina</a:t>
            </a:r>
          </a:p>
        </p:txBody>
      </p:sp>
      <p:sp>
        <p:nvSpPr>
          <p:cNvPr id="4" name="Rezervirano mjesto datuma 3">
            <a:extLst>
              <a:ext uri="{FF2B5EF4-FFF2-40B4-BE49-F238E27FC236}">
                <a16:creationId xmlns:a16="http://schemas.microsoft.com/office/drawing/2014/main" id="{AA7BDBA9-5AE4-4732-8DB1-1150EB22C78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C54239E-913C-45DF-AA0A-8E6BA08F61D2}" type="datetimeFigureOut">
              <a:rPr lang="hr-HR" smtClean="0"/>
              <a:t>7.7.2021.</a:t>
            </a:fld>
            <a:endParaRPr lang="hr-HR"/>
          </a:p>
        </p:txBody>
      </p:sp>
      <p:sp>
        <p:nvSpPr>
          <p:cNvPr id="5" name="Rezervirano mjesto podnožja 4">
            <a:extLst>
              <a:ext uri="{FF2B5EF4-FFF2-40B4-BE49-F238E27FC236}">
                <a16:creationId xmlns:a16="http://schemas.microsoft.com/office/drawing/2014/main" id="{1B5B4F31-5A60-494F-AC50-B3D4016FC58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hr-HR"/>
          </a:p>
        </p:txBody>
      </p:sp>
      <p:sp>
        <p:nvSpPr>
          <p:cNvPr id="6" name="Rezervirano mjesto broja slajda 5">
            <a:extLst>
              <a:ext uri="{FF2B5EF4-FFF2-40B4-BE49-F238E27FC236}">
                <a16:creationId xmlns:a16="http://schemas.microsoft.com/office/drawing/2014/main" id="{C2D69003-EB14-4A5D-B1C1-E19EE52E222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E1A2B7D-70DE-4D62-AC63-3E775F13341B}" type="slidenum">
              <a:rPr lang="hr-HR" smtClean="0"/>
              <a:t>‹#›</a:t>
            </a:fld>
            <a:endParaRPr lang="hr-HR"/>
          </a:p>
        </p:txBody>
      </p:sp>
    </p:spTree>
    <p:extLst>
      <p:ext uri="{BB962C8B-B14F-4D97-AF65-F5344CB8AC3E}">
        <p14:creationId xmlns:p14="http://schemas.microsoft.com/office/powerpoint/2010/main" val="2897285205"/>
      </p:ext>
    </p:extLst>
  </p:cSld>
  <p:clrMap bg1="lt1" tx1="dk1" bg2="lt2" tx2="dk2" accent1="accent1" accent2="accent2" accent3="accent3" accent4="accent4" accent5="accent5" accent6="accent6" hlink="hlink" folHlink="folHlink"/>
  <p:sldLayoutIdLst>
    <p:sldLayoutId id="2147483675" r:id="rId1"/>
    <p:sldLayoutId id="2147483688" r:id="rId2"/>
    <p:sldLayoutId id="2147483676" r:id="rId3"/>
    <p:sldLayoutId id="2147483677" r:id="rId4"/>
    <p:sldLayoutId id="2147483678" r:id="rId5"/>
    <p:sldLayoutId id="2147483679" r:id="rId6"/>
    <p:sldLayoutId id="2147483680" r:id="rId7"/>
    <p:sldLayoutId id="2147483681" r:id="rId8"/>
    <p:sldLayoutId id="2147483682" r:id="rId9"/>
    <p:sldLayoutId id="2147483690" r:id="rId10"/>
    <p:sldLayoutId id="2147483683" r:id="rId11"/>
    <p:sldLayoutId id="2147483684" r:id="rId12"/>
    <p:sldLayoutId id="2147483689" r:id="rId13"/>
    <p:sldLayoutId id="2147483685" r:id="rId14"/>
    <p:sldLayoutId id="2147483686" r:id="rId15"/>
    <p:sldLayoutId id="2147483691" r:id="rId16"/>
    <p:sldLayoutId id="2147483687" r:id="rId17"/>
    <p:sldLayoutId id="2147483649" r:id="rId18"/>
    <p:sldLayoutId id="2147483650" r:id="rId19"/>
    <p:sldLayoutId id="2147483651" r:id="rId20"/>
    <p:sldLayoutId id="2147483652" r:id="rId21"/>
    <p:sldLayoutId id="2147483653" r:id="rId22"/>
    <p:sldLayoutId id="2147483654" r:id="rId23"/>
    <p:sldLayoutId id="2147483655" r:id="rId24"/>
    <p:sldLayoutId id="2147483656" r:id="rId25"/>
    <p:sldLayoutId id="2147483657" r:id="rId26"/>
    <p:sldLayoutId id="2147483658" r:id="rId27"/>
    <p:sldLayoutId id="2147483659" r:id="rId28"/>
    <p:sldLayoutId id="2147483661" r:id="rId29"/>
    <p:sldLayoutId id="2147483662" r:id="rId30"/>
    <p:sldLayoutId id="2147483663" r:id="rId31"/>
    <p:sldLayoutId id="2147483664" r:id="rId32"/>
    <p:sldLayoutId id="2147483673" r:id="rId33"/>
    <p:sldLayoutId id="2147483674" r:id="rId3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jpg"/><Relationship Id="rId7" Type="http://schemas.openxmlformats.org/officeDocument/2006/relationships/image" Target="../media/image13.png"/><Relationship Id="rId2" Type="http://schemas.openxmlformats.org/officeDocument/2006/relationships/image" Target="../media/image8.jpg"/><Relationship Id="rId1" Type="http://schemas.openxmlformats.org/officeDocument/2006/relationships/slideLayout" Target="../slideLayouts/slideLayout1.xml"/><Relationship Id="rId6" Type="http://schemas.openxmlformats.org/officeDocument/2006/relationships/image" Target="../media/image12.png"/><Relationship Id="rId11" Type="http://schemas.openxmlformats.org/officeDocument/2006/relationships/image" Target="../media/image17.png"/><Relationship Id="rId5" Type="http://schemas.openxmlformats.org/officeDocument/2006/relationships/image" Target="../media/image11.png"/><Relationship Id="rId10" Type="http://schemas.openxmlformats.org/officeDocument/2006/relationships/image" Target="../media/image16.jpg"/><Relationship Id="rId4" Type="http://schemas.openxmlformats.org/officeDocument/2006/relationships/image" Target="../media/image10.png"/><Relationship Id="rId9" Type="http://schemas.openxmlformats.org/officeDocument/2006/relationships/image" Target="../media/image15.sv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18.jpeg"/><Relationship Id="rId2" Type="http://schemas.openxmlformats.org/officeDocument/2006/relationships/diagramData" Target="../diagrams/data2.xml"/><Relationship Id="rId1" Type="http://schemas.openxmlformats.org/officeDocument/2006/relationships/slideLayout" Target="../slideLayouts/slideLayout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chart" Target="../charts/chart1.xml"/><Relationship Id="rId2" Type="http://schemas.openxmlformats.org/officeDocument/2006/relationships/diagramData" Target="../diagrams/data3.xml"/><Relationship Id="rId1" Type="http://schemas.openxmlformats.org/officeDocument/2006/relationships/slideLayout" Target="../slideLayouts/slideLayout3.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25.png"/><Relationship Id="rId3" Type="http://schemas.openxmlformats.org/officeDocument/2006/relationships/diagramLayout" Target="../diagrams/layout4.xml"/><Relationship Id="rId7" Type="http://schemas.openxmlformats.org/officeDocument/2006/relationships/image" Target="../media/image19.png"/><Relationship Id="rId12" Type="http://schemas.openxmlformats.org/officeDocument/2006/relationships/image" Target="../media/image24.png"/><Relationship Id="rId2" Type="http://schemas.openxmlformats.org/officeDocument/2006/relationships/diagramData" Target="../diagrams/data4.xml"/><Relationship Id="rId1" Type="http://schemas.openxmlformats.org/officeDocument/2006/relationships/slideLayout" Target="../slideLayouts/slideLayout3.xml"/><Relationship Id="rId6" Type="http://schemas.microsoft.com/office/2007/relationships/diagramDrawing" Target="../diagrams/drawing4.xml"/><Relationship Id="rId11" Type="http://schemas.openxmlformats.org/officeDocument/2006/relationships/image" Target="../media/image23.png"/><Relationship Id="rId5" Type="http://schemas.openxmlformats.org/officeDocument/2006/relationships/diagramColors" Target="../diagrams/colors4.xml"/><Relationship Id="rId15" Type="http://schemas.openxmlformats.org/officeDocument/2006/relationships/image" Target="../media/image27.png"/><Relationship Id="rId10" Type="http://schemas.openxmlformats.org/officeDocument/2006/relationships/image" Target="../media/image22.png"/><Relationship Id="rId4" Type="http://schemas.openxmlformats.org/officeDocument/2006/relationships/diagramQuickStyle" Target="../diagrams/quickStyle4.xml"/><Relationship Id="rId9" Type="http://schemas.openxmlformats.org/officeDocument/2006/relationships/image" Target="../media/image21.png"/><Relationship Id="rId14" Type="http://schemas.openxmlformats.org/officeDocument/2006/relationships/image" Target="../media/image26.png"/></Relationships>
</file>

<file path=ppt/slides/_rels/slide7.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3.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9.xml.rels><?xml version="1.0" encoding="UTF-8" standalone="yes"?>
<Relationships xmlns="http://schemas.openxmlformats.org/package/2006/relationships"><Relationship Id="rId8" Type="http://schemas.openxmlformats.org/officeDocument/2006/relationships/image" Target="../media/image29.png"/><Relationship Id="rId13" Type="http://schemas.microsoft.com/office/2007/relationships/diagramDrawing" Target="../diagrams/drawing8.xml"/><Relationship Id="rId3" Type="http://schemas.openxmlformats.org/officeDocument/2006/relationships/diagramData" Target="../diagrams/data7.xml"/><Relationship Id="rId7" Type="http://schemas.microsoft.com/office/2007/relationships/diagramDrawing" Target="../diagrams/drawing7.xml"/><Relationship Id="rId12" Type="http://schemas.openxmlformats.org/officeDocument/2006/relationships/diagramColors" Target="../diagrams/colors8.xml"/><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diagramColors" Target="../diagrams/colors7.xml"/><Relationship Id="rId11" Type="http://schemas.openxmlformats.org/officeDocument/2006/relationships/diagramQuickStyle" Target="../diagrams/quickStyle8.xml"/><Relationship Id="rId5" Type="http://schemas.openxmlformats.org/officeDocument/2006/relationships/diagramQuickStyle" Target="../diagrams/quickStyle7.xml"/><Relationship Id="rId10" Type="http://schemas.openxmlformats.org/officeDocument/2006/relationships/diagramLayout" Target="../diagrams/layout8.xml"/><Relationship Id="rId4" Type="http://schemas.openxmlformats.org/officeDocument/2006/relationships/diagramLayout" Target="../diagrams/layout7.xml"/><Relationship Id="rId9" Type="http://schemas.openxmlformats.org/officeDocument/2006/relationships/diagramData" Target="../diagrams/data8.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3.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aslov 2"/>
          <p:cNvSpPr>
            <a:spLocks noGrp="1"/>
          </p:cNvSpPr>
          <p:nvPr>
            <p:ph type="ctrTitle"/>
          </p:nvPr>
        </p:nvSpPr>
        <p:spPr>
          <a:xfrm>
            <a:off x="881845" y="2292957"/>
            <a:ext cx="6884930" cy="1411245"/>
          </a:xfrm>
        </p:spPr>
        <p:txBody>
          <a:bodyPr>
            <a:normAutofit/>
          </a:bodyPr>
          <a:lstStyle/>
          <a:p>
            <a:r>
              <a:rPr lang="hr-HR" sz="3600" b="1" dirty="0">
                <a:solidFill>
                  <a:srgbClr val="114B87"/>
                </a:solidFill>
              </a:rPr>
              <a:t>STRATEŠKI PLAN ZPP I RAZVOJ PAMETNIH SELA</a:t>
            </a:r>
            <a:endParaRPr lang="hr-HR" sz="3600" dirty="0"/>
          </a:p>
        </p:txBody>
      </p:sp>
      <p:sp>
        <p:nvSpPr>
          <p:cNvPr id="4" name="Naslov 5"/>
          <p:cNvSpPr txBox="1">
            <a:spLocks/>
          </p:cNvSpPr>
          <p:nvPr/>
        </p:nvSpPr>
        <p:spPr>
          <a:xfrm>
            <a:off x="885302" y="5085624"/>
            <a:ext cx="9991936" cy="1182624"/>
          </a:xfrm>
          <a:prstGeom prst="rect">
            <a:avLst/>
          </a:prstGeom>
        </p:spPr>
        <p:txBody>
          <a:bodyPr vert="horz" lIns="91440" tIns="45720" rIns="91440" bIns="45720" rtlCol="0" anchor="b">
            <a:normAutofit fontScale="40000" lnSpcReduction="20000"/>
          </a:bodyPr>
          <a:lstStyle>
            <a:lvl1pPr algn="l" defTabSz="914400" rtl="0" eaLnBrk="1" latinLnBrk="0" hangingPunct="1">
              <a:lnSpc>
                <a:spcPct val="90000"/>
              </a:lnSpc>
              <a:spcBef>
                <a:spcPct val="0"/>
              </a:spcBef>
              <a:buNone/>
              <a:defRPr sz="4000" kern="1200">
                <a:solidFill>
                  <a:schemeClr val="tx1">
                    <a:lumMod val="50000"/>
                    <a:lumOff val="50000"/>
                  </a:schemeClr>
                </a:solidFill>
                <a:latin typeface="Arial" panose="020B0604020202020204" pitchFamily="34" charset="0"/>
                <a:ea typeface="+mj-ea"/>
                <a:cs typeface="Arial" panose="020B0604020202020204" pitchFamily="34" charset="0"/>
              </a:defRPr>
            </a:lvl1pPr>
          </a:lstStyle>
          <a:p>
            <a:pPr algn="r"/>
            <a:r>
              <a:rPr lang="hr-HR" b="1" dirty="0">
                <a:solidFill>
                  <a:schemeClr val="bg1"/>
                </a:solidFill>
              </a:rPr>
              <a:t>Zdravko Tušek</a:t>
            </a:r>
          </a:p>
          <a:p>
            <a:pPr algn="r">
              <a:spcBef>
                <a:spcPts val="600"/>
              </a:spcBef>
            </a:pPr>
            <a:r>
              <a:rPr lang="hr-HR" i="1" dirty="0">
                <a:solidFill>
                  <a:schemeClr val="bg1"/>
                </a:solidFill>
              </a:rPr>
              <a:t>državni tajnik</a:t>
            </a:r>
          </a:p>
          <a:p>
            <a:endParaRPr lang="hr-HR" dirty="0"/>
          </a:p>
          <a:p>
            <a:endParaRPr lang="hr-HR" dirty="0">
              <a:solidFill>
                <a:srgbClr val="00B050"/>
              </a:solidFill>
            </a:endParaRPr>
          </a:p>
          <a:p>
            <a:r>
              <a:rPr lang="pl-PL" b="1" dirty="0">
                <a:solidFill>
                  <a:srgbClr val="00B050"/>
                </a:solidFill>
              </a:rPr>
              <a:t>Konferencija „Pametna sela - EU koncept razvoja ruralne zajednice“</a:t>
            </a:r>
            <a:r>
              <a:rPr lang="hr-HR" b="1" dirty="0">
                <a:solidFill>
                  <a:srgbClr val="00B050"/>
                </a:solidFill>
              </a:rPr>
              <a:t>, 9. srpnja 2021.</a:t>
            </a:r>
          </a:p>
        </p:txBody>
      </p:sp>
      <p:pic>
        <p:nvPicPr>
          <p:cNvPr id="33" name="Rezervirano mjesto slike 32">
            <a:extLst>
              <a:ext uri="{FF2B5EF4-FFF2-40B4-BE49-F238E27FC236}">
                <a16:creationId xmlns:a16="http://schemas.microsoft.com/office/drawing/2014/main" id="{EB574A39-DB2E-4FBF-BBD7-68CC5B739A12}"/>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2264" r="2264"/>
          <a:stretch>
            <a:fillRect/>
          </a:stretch>
        </p:blipFill>
        <p:spPr>
          <a:xfrm>
            <a:off x="8175310" y="448056"/>
            <a:ext cx="1035746" cy="1084723"/>
          </a:xfrm>
          <a:effectLst/>
        </p:spPr>
      </p:pic>
      <p:pic>
        <p:nvPicPr>
          <p:cNvPr id="35" name="Slika 34">
            <a:extLst>
              <a:ext uri="{FF2B5EF4-FFF2-40B4-BE49-F238E27FC236}">
                <a16:creationId xmlns:a16="http://schemas.microsoft.com/office/drawing/2014/main" id="{FDB83F0B-B854-4EB1-BE6D-503087D3BE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37047" y="1747649"/>
            <a:ext cx="1124153" cy="1124153"/>
          </a:xfrm>
          <a:prstGeom prst="rect">
            <a:avLst/>
          </a:prstGeom>
        </p:spPr>
      </p:pic>
      <p:pic>
        <p:nvPicPr>
          <p:cNvPr id="37" name="Slika 36">
            <a:extLst>
              <a:ext uri="{FF2B5EF4-FFF2-40B4-BE49-F238E27FC236}">
                <a16:creationId xmlns:a16="http://schemas.microsoft.com/office/drawing/2014/main" id="{6F306C60-CFFF-4EF9-8414-F044992C788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13421" y="321832"/>
            <a:ext cx="1242031" cy="1242031"/>
          </a:xfrm>
          <a:prstGeom prst="rect">
            <a:avLst/>
          </a:prstGeom>
        </p:spPr>
      </p:pic>
      <p:pic>
        <p:nvPicPr>
          <p:cNvPr id="39" name="Slika 38">
            <a:extLst>
              <a:ext uri="{FF2B5EF4-FFF2-40B4-BE49-F238E27FC236}">
                <a16:creationId xmlns:a16="http://schemas.microsoft.com/office/drawing/2014/main" id="{585C0AC6-87A8-4EB9-AD07-43C42B00ACE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77238" y="3131131"/>
            <a:ext cx="1114396" cy="1182624"/>
          </a:xfrm>
          <a:prstGeom prst="rect">
            <a:avLst/>
          </a:prstGeom>
        </p:spPr>
      </p:pic>
      <p:pic>
        <p:nvPicPr>
          <p:cNvPr id="41" name="Slika 40">
            <a:extLst>
              <a:ext uri="{FF2B5EF4-FFF2-40B4-BE49-F238E27FC236}">
                <a16:creationId xmlns:a16="http://schemas.microsoft.com/office/drawing/2014/main" id="{83064440-B77B-423E-8D1F-8BA2BD8C521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380179" y="1452396"/>
            <a:ext cx="912115" cy="912115"/>
          </a:xfrm>
          <a:prstGeom prst="rect">
            <a:avLst/>
          </a:prstGeom>
        </p:spPr>
      </p:pic>
      <p:pic>
        <p:nvPicPr>
          <p:cNvPr id="43" name="Slika 42">
            <a:extLst>
              <a:ext uri="{FF2B5EF4-FFF2-40B4-BE49-F238E27FC236}">
                <a16:creationId xmlns:a16="http://schemas.microsoft.com/office/drawing/2014/main" id="{D1F5566E-BB9B-43CB-AE0C-818ADA3B79C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623075" y="1789355"/>
            <a:ext cx="1077221" cy="1077221"/>
          </a:xfrm>
          <a:prstGeom prst="rect">
            <a:avLst/>
          </a:prstGeom>
        </p:spPr>
      </p:pic>
      <p:pic>
        <p:nvPicPr>
          <p:cNvPr id="45" name="Grafika 44">
            <a:extLst>
              <a:ext uri="{FF2B5EF4-FFF2-40B4-BE49-F238E27FC236}">
                <a16:creationId xmlns:a16="http://schemas.microsoft.com/office/drawing/2014/main" id="{980D5A7F-F2BE-42ED-8987-58F9B1901469}"/>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9569735" y="2871802"/>
            <a:ext cx="1114396" cy="1114396"/>
          </a:xfrm>
          <a:prstGeom prst="rect">
            <a:avLst/>
          </a:prstGeom>
        </p:spPr>
      </p:pic>
      <p:pic>
        <p:nvPicPr>
          <p:cNvPr id="49" name="Slika 48">
            <a:extLst>
              <a:ext uri="{FF2B5EF4-FFF2-40B4-BE49-F238E27FC236}">
                <a16:creationId xmlns:a16="http://schemas.microsoft.com/office/drawing/2014/main" id="{EE511C92-E686-4602-8D0A-775C5995C8DF}"/>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671433" y="200141"/>
            <a:ext cx="911000" cy="980923"/>
          </a:xfrm>
          <a:prstGeom prst="rect">
            <a:avLst/>
          </a:prstGeom>
        </p:spPr>
      </p:pic>
      <p:pic>
        <p:nvPicPr>
          <p:cNvPr id="51" name="Slika 50">
            <a:extLst>
              <a:ext uri="{FF2B5EF4-FFF2-40B4-BE49-F238E27FC236}">
                <a16:creationId xmlns:a16="http://schemas.microsoft.com/office/drawing/2014/main" id="{402EFB1A-861E-49E9-A0E3-6F5B3CB54504}"/>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175309" y="3142125"/>
            <a:ext cx="1124154" cy="1124154"/>
          </a:xfrm>
          <a:prstGeom prst="rect">
            <a:avLst/>
          </a:prstGeom>
        </p:spPr>
      </p:pic>
    </p:spTree>
    <p:extLst>
      <p:ext uri="{BB962C8B-B14F-4D97-AF65-F5344CB8AC3E}">
        <p14:creationId xmlns:p14="http://schemas.microsoft.com/office/powerpoint/2010/main" val="1569383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normAutofit/>
          </a:bodyPr>
          <a:lstStyle/>
          <a:p>
            <a:pPr lvl="0"/>
            <a:r>
              <a:rPr lang="hr-HR" dirty="0"/>
              <a:t>Vizija i strateški ciljevi strategije poljoprivrede</a:t>
            </a:r>
          </a:p>
        </p:txBody>
      </p:sp>
      <p:grpSp>
        <p:nvGrpSpPr>
          <p:cNvPr id="3" name="Grupa 2">
            <a:extLst>
              <a:ext uri="{FF2B5EF4-FFF2-40B4-BE49-F238E27FC236}">
                <a16:creationId xmlns:a16="http://schemas.microsoft.com/office/drawing/2014/main" id="{296A73B4-5372-4207-944D-C6479F309AC4}"/>
              </a:ext>
            </a:extLst>
          </p:cNvPr>
          <p:cNvGrpSpPr/>
          <p:nvPr/>
        </p:nvGrpSpPr>
        <p:grpSpPr>
          <a:xfrm>
            <a:off x="5122790" y="1799656"/>
            <a:ext cx="6735097" cy="4296768"/>
            <a:chOff x="1887793" y="2065127"/>
            <a:chExt cx="6735097" cy="4296768"/>
          </a:xfrm>
        </p:grpSpPr>
        <p:sp>
          <p:nvSpPr>
            <p:cNvPr id="4" name="TextBox 10">
              <a:extLst>
                <a:ext uri="{FF2B5EF4-FFF2-40B4-BE49-F238E27FC236}">
                  <a16:creationId xmlns:a16="http://schemas.microsoft.com/office/drawing/2014/main" id="{DE572087-A993-4923-BD16-69225D803A88}"/>
                </a:ext>
              </a:extLst>
            </p:cNvPr>
            <p:cNvSpPr txBox="1"/>
            <p:nvPr/>
          </p:nvSpPr>
          <p:spPr>
            <a:xfrm>
              <a:off x="1887793" y="3345685"/>
              <a:ext cx="6735097" cy="3016210"/>
            </a:xfrm>
            <a:prstGeom prst="rect">
              <a:avLst/>
            </a:prstGeom>
            <a:solidFill>
              <a:schemeClr val="tx2">
                <a:lumMod val="40000"/>
                <a:lumOff val="60000"/>
              </a:schemeClr>
            </a:solidFill>
            <a:ln w="28575">
              <a:solidFill>
                <a:schemeClr val="tx1"/>
              </a:solidFill>
              <a:prstDash val="lgDash"/>
            </a:ln>
          </p:spPr>
          <p:txBody>
            <a:bodyPr wrap="square" rtlCol="0">
              <a:spAutoFit/>
            </a:bodyPr>
            <a:lstStyle/>
            <a:p>
              <a:pPr defTabSz="457200"/>
              <a:endParaRPr lang="en-US" dirty="0">
                <a:solidFill>
                  <a:prstClr val="black"/>
                </a:solidFill>
              </a:endParaRPr>
            </a:p>
            <a:p>
              <a:pPr defTabSz="457200"/>
              <a:endParaRPr lang="en-US" dirty="0">
                <a:solidFill>
                  <a:prstClr val="black"/>
                </a:solidFill>
              </a:endParaRPr>
            </a:p>
            <a:p>
              <a:pPr algn="ctr" defTabSz="457200"/>
              <a:endParaRPr lang="en-US" sz="2000" b="1" dirty="0">
                <a:solidFill>
                  <a:srgbClr val="097BAF">
                    <a:lumMod val="75000"/>
                  </a:srgbClr>
                </a:solidFill>
              </a:endParaRPr>
            </a:p>
            <a:p>
              <a:pPr algn="ctr" defTabSz="457200"/>
              <a:endParaRPr lang="hr-HR" sz="3200" b="1" dirty="0">
                <a:solidFill>
                  <a:srgbClr val="114B87"/>
                </a:solidFill>
              </a:endParaRPr>
            </a:p>
            <a:p>
              <a:pPr algn="ctr" defTabSz="457200"/>
              <a:endParaRPr lang="hr-HR" sz="3200" b="1" dirty="0">
                <a:solidFill>
                  <a:srgbClr val="114B87"/>
                </a:solidFill>
              </a:endParaRPr>
            </a:p>
            <a:p>
              <a:pPr algn="ctr" defTabSz="457200"/>
              <a:r>
                <a:rPr lang="hr-HR" sz="3200" b="1" dirty="0">
                  <a:solidFill>
                    <a:srgbClr val="114B87"/>
                  </a:solidFill>
                </a:rPr>
                <a:t>Strateški cilj 4.</a:t>
              </a:r>
            </a:p>
            <a:p>
              <a:pPr algn="ctr" defTabSz="457200"/>
              <a:r>
                <a:rPr lang="hr-HR" sz="2000" b="1" i="1" dirty="0">
                  <a:solidFill>
                    <a:prstClr val="black"/>
                  </a:solidFill>
                </a:rPr>
                <a:t>Poticanje inovacija u poljoprivredno-prehrambenom sektoru</a:t>
              </a:r>
            </a:p>
            <a:p>
              <a:pPr algn="ctr" defTabSz="457200"/>
              <a:r>
                <a:rPr lang="hr-HR" b="1" i="1" dirty="0">
                  <a:solidFill>
                    <a:prstClr val="black"/>
                  </a:solidFill>
                </a:rPr>
                <a:t> </a:t>
              </a:r>
              <a:endParaRPr lang="en-US" sz="2000" b="1" dirty="0">
                <a:solidFill>
                  <a:srgbClr val="097BAF">
                    <a:lumMod val="75000"/>
                  </a:srgbClr>
                </a:solidFill>
              </a:endParaRPr>
            </a:p>
          </p:txBody>
        </p:sp>
        <p:sp>
          <p:nvSpPr>
            <p:cNvPr id="5" name="TextBox 7">
              <a:extLst>
                <a:ext uri="{FF2B5EF4-FFF2-40B4-BE49-F238E27FC236}">
                  <a16:creationId xmlns:a16="http://schemas.microsoft.com/office/drawing/2014/main" id="{E3F6E1C0-9C86-4993-ABA6-48F830A988DE}"/>
                </a:ext>
              </a:extLst>
            </p:cNvPr>
            <p:cNvSpPr txBox="1"/>
            <p:nvPr/>
          </p:nvSpPr>
          <p:spPr>
            <a:xfrm>
              <a:off x="2241755" y="2074784"/>
              <a:ext cx="1892095" cy="2893100"/>
            </a:xfrm>
            <a:prstGeom prst="rect">
              <a:avLst/>
            </a:prstGeom>
            <a:solidFill>
              <a:srgbClr val="114B87"/>
            </a:solidFill>
            <a:ln w="38100">
              <a:noFill/>
            </a:ln>
          </p:spPr>
          <p:txBody>
            <a:bodyPr wrap="square" rtlCol="0">
              <a:spAutoFit/>
            </a:bodyPr>
            <a:lstStyle/>
            <a:p>
              <a:pPr algn="ctr" defTabSz="457200"/>
              <a:r>
                <a:rPr lang="hr-HR" sz="2800" b="1" dirty="0">
                  <a:solidFill>
                    <a:schemeClr val="bg1"/>
                  </a:solidFill>
                </a:rPr>
                <a:t>Strateški cilj 1.</a:t>
              </a:r>
              <a:endParaRPr lang="en-US" sz="2800" b="1" dirty="0">
                <a:solidFill>
                  <a:schemeClr val="bg1"/>
                </a:solidFill>
              </a:endParaRPr>
            </a:p>
            <a:p>
              <a:pPr algn="ctr" defTabSz="457200"/>
              <a:r>
                <a:rPr lang="hr-HR" b="1" i="1" dirty="0">
                  <a:solidFill>
                    <a:schemeClr val="bg1"/>
                  </a:solidFill>
                </a:rPr>
                <a:t>Povećanje produktivnosti i  konkurentnosti poljoprivredno-prehrambenog sektora</a:t>
              </a:r>
            </a:p>
            <a:p>
              <a:pPr algn="ctr" defTabSz="457200"/>
              <a:endParaRPr lang="en-US" b="1" i="1" dirty="0">
                <a:solidFill>
                  <a:schemeClr val="bg1"/>
                </a:solidFill>
              </a:endParaRPr>
            </a:p>
          </p:txBody>
        </p:sp>
        <p:sp>
          <p:nvSpPr>
            <p:cNvPr id="6" name="TextBox 8">
              <a:extLst>
                <a:ext uri="{FF2B5EF4-FFF2-40B4-BE49-F238E27FC236}">
                  <a16:creationId xmlns:a16="http://schemas.microsoft.com/office/drawing/2014/main" id="{DA6BE634-2604-44D6-BC4B-41D676504476}"/>
                </a:ext>
              </a:extLst>
            </p:cNvPr>
            <p:cNvSpPr txBox="1"/>
            <p:nvPr/>
          </p:nvSpPr>
          <p:spPr>
            <a:xfrm>
              <a:off x="4348715" y="2065127"/>
              <a:ext cx="1813255" cy="2893100"/>
            </a:xfrm>
            <a:prstGeom prst="rect">
              <a:avLst/>
            </a:prstGeom>
            <a:solidFill>
              <a:srgbClr val="114B87"/>
            </a:solidFill>
            <a:ln w="38100">
              <a:noFill/>
            </a:ln>
          </p:spPr>
          <p:txBody>
            <a:bodyPr wrap="square" rtlCol="0">
              <a:spAutoFit/>
            </a:bodyPr>
            <a:lstStyle/>
            <a:p>
              <a:pPr algn="ctr" defTabSz="457200"/>
              <a:r>
                <a:rPr lang="hr-HR" sz="2800" b="1" dirty="0">
                  <a:solidFill>
                    <a:schemeClr val="bg1"/>
                  </a:solidFill>
                </a:rPr>
                <a:t>Strateški cilj 2.</a:t>
              </a:r>
            </a:p>
            <a:p>
              <a:pPr algn="ctr" defTabSz="457200"/>
              <a:r>
                <a:rPr lang="hr-HR" b="1" i="1" dirty="0">
                  <a:solidFill>
                    <a:schemeClr val="bg1"/>
                  </a:solidFill>
                </a:rPr>
                <a:t>Jačanje  održivosti i otpornosti poljoprivrede na klimatske promjene </a:t>
              </a:r>
              <a:endParaRPr lang="hr-HR" dirty="0">
                <a:solidFill>
                  <a:schemeClr val="bg1"/>
                </a:solidFill>
              </a:endParaRPr>
            </a:p>
            <a:p>
              <a:pPr algn="ctr" defTabSz="457200"/>
              <a:endParaRPr lang="en-US" b="1" i="1" dirty="0">
                <a:solidFill>
                  <a:prstClr val="black"/>
                </a:solidFill>
              </a:endParaRPr>
            </a:p>
          </p:txBody>
        </p:sp>
        <p:sp>
          <p:nvSpPr>
            <p:cNvPr id="7" name="TextBox 9">
              <a:extLst>
                <a:ext uri="{FF2B5EF4-FFF2-40B4-BE49-F238E27FC236}">
                  <a16:creationId xmlns:a16="http://schemas.microsoft.com/office/drawing/2014/main" id="{1CD608AB-88C1-472C-B992-36F5DE546C7B}"/>
                </a:ext>
              </a:extLst>
            </p:cNvPr>
            <p:cNvSpPr txBox="1"/>
            <p:nvPr/>
          </p:nvSpPr>
          <p:spPr>
            <a:xfrm>
              <a:off x="6455676" y="2065127"/>
              <a:ext cx="1813254" cy="2893100"/>
            </a:xfrm>
            <a:prstGeom prst="rect">
              <a:avLst/>
            </a:prstGeom>
            <a:solidFill>
              <a:srgbClr val="114B87"/>
            </a:solidFill>
            <a:ln w="38100">
              <a:noFill/>
            </a:ln>
          </p:spPr>
          <p:txBody>
            <a:bodyPr wrap="square" rtlCol="0">
              <a:spAutoFit/>
            </a:bodyPr>
            <a:lstStyle/>
            <a:p>
              <a:pPr algn="ctr" defTabSz="457200"/>
              <a:r>
                <a:rPr lang="hr-HR" sz="2800" b="1" dirty="0">
                  <a:solidFill>
                    <a:schemeClr val="bg1"/>
                  </a:solidFill>
                </a:rPr>
                <a:t>Strateški cilj 3.</a:t>
              </a:r>
              <a:endParaRPr lang="en-US" sz="2800" b="1" dirty="0">
                <a:solidFill>
                  <a:schemeClr val="bg1"/>
                </a:solidFill>
              </a:endParaRPr>
            </a:p>
            <a:p>
              <a:pPr algn="ctr" defTabSz="457200"/>
              <a:r>
                <a:rPr lang="hr-HR" b="1" i="1" dirty="0">
                  <a:solidFill>
                    <a:schemeClr val="bg1"/>
                  </a:solidFill>
                </a:rPr>
                <a:t>Obnova ruralnog gospodarstva i unaprjeđenje uvjeta života u ruralnim područjima </a:t>
              </a:r>
            </a:p>
            <a:p>
              <a:pPr algn="ctr" defTabSz="457200"/>
              <a:endParaRPr lang="en-US" b="1" i="1" dirty="0">
                <a:solidFill>
                  <a:schemeClr val="bg1"/>
                </a:solidFill>
              </a:endParaRPr>
            </a:p>
          </p:txBody>
        </p:sp>
      </p:grpSp>
      <p:sp>
        <p:nvSpPr>
          <p:cNvPr id="11" name="Strelica: peterokut 10">
            <a:extLst>
              <a:ext uri="{FF2B5EF4-FFF2-40B4-BE49-F238E27FC236}">
                <a16:creationId xmlns:a16="http://schemas.microsoft.com/office/drawing/2014/main" id="{965F3B7E-6466-4347-A472-963EBBB90AB1}"/>
              </a:ext>
            </a:extLst>
          </p:cNvPr>
          <p:cNvSpPr/>
          <p:nvPr/>
        </p:nvSpPr>
        <p:spPr>
          <a:xfrm>
            <a:off x="334113" y="1799656"/>
            <a:ext cx="4660674" cy="4384834"/>
          </a:xfrm>
          <a:prstGeom prst="homePlate">
            <a:avLst>
              <a:gd name="adj" fmla="val 22600"/>
            </a:avLst>
          </a:prstGeom>
          <a:solidFill>
            <a:srgbClr val="114B8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pPr>
            <a:r>
              <a:rPr lang="hr-HR" sz="2200" b="1" dirty="0">
                <a:latin typeface="Arial" panose="020B0604020202020204" pitchFamily="34" charset="0"/>
                <a:cs typeface="Arial" panose="020B0604020202020204" pitchFamily="34" charset="0"/>
              </a:rPr>
              <a:t>Proizvoditi veću količinu visokokvalitetne hrane po konkurentnim cijenama, održivo upravljati prirodnim resursima u promjenjivim klimatskim uvjetima te doprinijeti poboljšanju kvalitete života i povećanju zaposlenosti u ruralnim područjima.</a:t>
            </a:r>
          </a:p>
        </p:txBody>
      </p:sp>
      <p:sp>
        <p:nvSpPr>
          <p:cNvPr id="8" name="Pravokutnik: zaobljeni kutovi 7">
            <a:extLst>
              <a:ext uri="{FF2B5EF4-FFF2-40B4-BE49-F238E27FC236}">
                <a16:creationId xmlns:a16="http://schemas.microsoft.com/office/drawing/2014/main" id="{FBD111F6-9017-4FE9-A4C6-C7535065B88E}"/>
              </a:ext>
            </a:extLst>
          </p:cNvPr>
          <p:cNvSpPr/>
          <p:nvPr/>
        </p:nvSpPr>
        <p:spPr>
          <a:xfrm>
            <a:off x="9552538" y="3246206"/>
            <a:ext cx="2089523" cy="1148813"/>
          </a:xfrm>
          <a:prstGeom prst="roundRect">
            <a:avLst/>
          </a:prstGeom>
          <a:noFill/>
          <a:ln w="222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r-HR"/>
          </a:p>
        </p:txBody>
      </p:sp>
    </p:spTree>
    <p:extLst>
      <p:ext uri="{BB962C8B-B14F-4D97-AF65-F5344CB8AC3E}">
        <p14:creationId xmlns:p14="http://schemas.microsoft.com/office/powerpoint/2010/main" val="4125190355"/>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aslov 2"/>
          <p:cNvSpPr>
            <a:spLocks noGrp="1"/>
          </p:cNvSpPr>
          <p:nvPr>
            <p:ph type="title"/>
          </p:nvPr>
        </p:nvSpPr>
        <p:spPr/>
        <p:txBody>
          <a:bodyPr>
            <a:noAutofit/>
          </a:bodyPr>
          <a:lstStyle/>
          <a:p>
            <a:r>
              <a:rPr lang="hr-HR" sz="3600" dirty="0"/>
              <a:t>Perspektiva poljoprivredne politike </a:t>
            </a:r>
            <a:br>
              <a:rPr lang="hr-HR" sz="3600" dirty="0"/>
            </a:br>
            <a:r>
              <a:rPr lang="hr-HR" sz="3600" dirty="0"/>
              <a:t>RH u narednom razdoblju</a:t>
            </a:r>
          </a:p>
        </p:txBody>
      </p:sp>
      <p:graphicFrame>
        <p:nvGraphicFramePr>
          <p:cNvPr id="2" name="Dijagram 1">
            <a:extLst>
              <a:ext uri="{FF2B5EF4-FFF2-40B4-BE49-F238E27FC236}">
                <a16:creationId xmlns:a16="http://schemas.microsoft.com/office/drawing/2014/main" id="{0D762839-025C-4A17-BB7C-0027F56B01B1}"/>
              </a:ext>
            </a:extLst>
          </p:cNvPr>
          <p:cNvGraphicFramePr/>
          <p:nvPr>
            <p:extLst>
              <p:ext uri="{D42A27DB-BD31-4B8C-83A1-F6EECF244321}">
                <p14:modId xmlns:p14="http://schemas.microsoft.com/office/powerpoint/2010/main" val="4236179574"/>
              </p:ext>
            </p:extLst>
          </p:nvPr>
        </p:nvGraphicFramePr>
        <p:xfrm>
          <a:off x="0" y="628565"/>
          <a:ext cx="12192000" cy="586430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kstniOkvir 3">
            <a:extLst>
              <a:ext uri="{FF2B5EF4-FFF2-40B4-BE49-F238E27FC236}">
                <a16:creationId xmlns:a16="http://schemas.microsoft.com/office/drawing/2014/main" id="{4F9D27E2-E2FD-4AF6-9487-1453555EF40C}"/>
              </a:ext>
            </a:extLst>
          </p:cNvPr>
          <p:cNvSpPr txBox="1"/>
          <p:nvPr/>
        </p:nvSpPr>
        <p:spPr>
          <a:xfrm>
            <a:off x="2100290" y="4873746"/>
            <a:ext cx="7295744" cy="338554"/>
          </a:xfrm>
          <a:prstGeom prst="rect">
            <a:avLst/>
          </a:prstGeom>
          <a:solidFill>
            <a:srgbClr val="114B87"/>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1600" b="0" i="0" u="none" strike="noStrike" kern="1200" cap="none" spc="0" normalizeH="0" baseline="0" noProof="0">
                <a:ln>
                  <a:noFill/>
                </a:ln>
                <a:solidFill>
                  <a:prstClr val="white"/>
                </a:solidFill>
                <a:effectLst/>
                <a:uLnTx/>
                <a:uFillTx/>
                <a:latin typeface="Calibri" panose="020F0502020204030204"/>
                <a:ea typeface="+mn-ea"/>
                <a:cs typeface="+mn-cs"/>
              </a:rPr>
              <a:t>Akcijski planovi za pojedine nacionalne mjere - programi državne potpore </a:t>
            </a:r>
          </a:p>
        </p:txBody>
      </p:sp>
    </p:spTree>
    <p:extLst>
      <p:ext uri="{BB962C8B-B14F-4D97-AF65-F5344CB8AC3E}">
        <p14:creationId xmlns:p14="http://schemas.microsoft.com/office/powerpoint/2010/main" val="918074003"/>
      </p:ext>
    </p:extLst>
  </p:cSld>
  <p:clrMapOvr>
    <a:masterClrMapping/>
  </p:clrMapOvr>
  <p:transition spd="slow">
    <p:wip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jagram 3">
            <a:extLst>
              <a:ext uri="{FF2B5EF4-FFF2-40B4-BE49-F238E27FC236}">
                <a16:creationId xmlns:a16="http://schemas.microsoft.com/office/drawing/2014/main" id="{E0BEADCB-44C4-4686-ACFD-6E2EB1CFFBFC}"/>
              </a:ext>
            </a:extLst>
          </p:cNvPr>
          <p:cNvGraphicFramePr/>
          <p:nvPr>
            <p:extLst>
              <p:ext uri="{D42A27DB-BD31-4B8C-83A1-F6EECF244321}">
                <p14:modId xmlns:p14="http://schemas.microsoft.com/office/powerpoint/2010/main" val="4045587103"/>
              </p:ext>
            </p:extLst>
          </p:nvPr>
        </p:nvGraphicFramePr>
        <p:xfrm>
          <a:off x="160743" y="1768332"/>
          <a:ext cx="4473102" cy="46640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26" name="Picture 2" descr="https://www.mrr.hr/files/KartaRH-LAG-ovi-2014-2020-scaled.jpg">
            <a:extLst>
              <a:ext uri="{FF2B5EF4-FFF2-40B4-BE49-F238E27FC236}">
                <a16:creationId xmlns:a16="http://schemas.microsoft.com/office/drawing/2014/main" id="{DEB13C75-4520-456A-8950-35C4E01F125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33845" y="287304"/>
            <a:ext cx="8044538" cy="6570695"/>
          </a:xfrm>
          <a:prstGeom prst="rect">
            <a:avLst/>
          </a:prstGeom>
          <a:noFill/>
          <a:extLst>
            <a:ext uri="{909E8E84-426E-40DD-AFC4-6F175D3DCCD1}">
              <a14:hiddenFill xmlns:a14="http://schemas.microsoft.com/office/drawing/2010/main">
                <a:solidFill>
                  <a:srgbClr val="FFFFFF"/>
                </a:solidFill>
              </a14:hiddenFill>
            </a:ext>
          </a:extLst>
        </p:spPr>
      </p:pic>
      <p:sp>
        <p:nvSpPr>
          <p:cNvPr id="2" name="Naslov 1">
            <a:extLst>
              <a:ext uri="{FF2B5EF4-FFF2-40B4-BE49-F238E27FC236}">
                <a16:creationId xmlns:a16="http://schemas.microsoft.com/office/drawing/2014/main" id="{C732A10E-0104-40CE-B6F4-505C8AC23F62}"/>
              </a:ext>
            </a:extLst>
          </p:cNvPr>
          <p:cNvSpPr>
            <a:spLocks noGrp="1"/>
          </p:cNvSpPr>
          <p:nvPr>
            <p:ph type="title"/>
          </p:nvPr>
        </p:nvSpPr>
        <p:spPr>
          <a:xfrm>
            <a:off x="838200" y="374854"/>
            <a:ext cx="10515600" cy="967886"/>
          </a:xfrm>
        </p:spPr>
        <p:txBody>
          <a:bodyPr>
            <a:normAutofit/>
          </a:bodyPr>
          <a:lstStyle/>
          <a:p>
            <a:r>
              <a:rPr lang="hr-HR" sz="3600" dirty="0"/>
              <a:t>Rezultati PRR – Mjera 19 </a:t>
            </a:r>
          </a:p>
        </p:txBody>
      </p:sp>
    </p:spTree>
    <p:extLst>
      <p:ext uri="{BB962C8B-B14F-4D97-AF65-F5344CB8AC3E}">
        <p14:creationId xmlns:p14="http://schemas.microsoft.com/office/powerpoint/2010/main" val="27788637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BB96B4F0-5804-4A58-B769-E0A98571EB68}"/>
              </a:ext>
            </a:extLst>
          </p:cNvPr>
          <p:cNvSpPr>
            <a:spLocks noGrp="1"/>
          </p:cNvSpPr>
          <p:nvPr>
            <p:ph type="title"/>
          </p:nvPr>
        </p:nvSpPr>
        <p:spPr>
          <a:xfrm>
            <a:off x="838200" y="273614"/>
            <a:ext cx="10515600" cy="967886"/>
          </a:xfrm>
        </p:spPr>
        <p:txBody>
          <a:bodyPr>
            <a:normAutofit/>
          </a:bodyPr>
          <a:lstStyle/>
          <a:p>
            <a:r>
              <a:rPr lang="hr-HR" sz="3600" dirty="0"/>
              <a:t>Rezultati – Mjera 19</a:t>
            </a:r>
          </a:p>
        </p:txBody>
      </p:sp>
      <p:graphicFrame>
        <p:nvGraphicFramePr>
          <p:cNvPr id="7" name="Dijagram 6">
            <a:extLst>
              <a:ext uri="{FF2B5EF4-FFF2-40B4-BE49-F238E27FC236}">
                <a16:creationId xmlns:a16="http://schemas.microsoft.com/office/drawing/2014/main" id="{3B529C12-66AC-461B-9081-D6AC088E8C32}"/>
              </a:ext>
            </a:extLst>
          </p:cNvPr>
          <p:cNvGraphicFramePr/>
          <p:nvPr>
            <p:extLst/>
          </p:nvPr>
        </p:nvGraphicFramePr>
        <p:xfrm>
          <a:off x="360572" y="2245828"/>
          <a:ext cx="6531891" cy="461815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Grafikon 8">
            <a:extLst>
              <a:ext uri="{FF2B5EF4-FFF2-40B4-BE49-F238E27FC236}">
                <a16:creationId xmlns:a16="http://schemas.microsoft.com/office/drawing/2014/main" id="{0E7C9345-C2D5-4500-A347-D1E1DD272FAA}"/>
              </a:ext>
            </a:extLst>
          </p:cNvPr>
          <p:cNvGraphicFramePr>
            <a:graphicFrameLocks/>
          </p:cNvGraphicFramePr>
          <p:nvPr>
            <p:extLst/>
          </p:nvPr>
        </p:nvGraphicFramePr>
        <p:xfrm>
          <a:off x="6025662" y="2419257"/>
          <a:ext cx="6324601" cy="4576764"/>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8" name="Rezervirano mjesto sadržaja 4">
            <a:extLst>
              <a:ext uri="{FF2B5EF4-FFF2-40B4-BE49-F238E27FC236}">
                <a16:creationId xmlns:a16="http://schemas.microsoft.com/office/drawing/2014/main" id="{5870B45F-BCEA-4E3E-B966-23D234844CFF}"/>
              </a:ext>
            </a:extLst>
          </p:cNvPr>
          <p:cNvGraphicFramePr>
            <a:graphicFrameLocks/>
          </p:cNvGraphicFramePr>
          <p:nvPr>
            <p:extLst/>
          </p:nvPr>
        </p:nvGraphicFramePr>
        <p:xfrm>
          <a:off x="471104" y="1208543"/>
          <a:ext cx="8913198" cy="1412148"/>
        </p:xfrm>
        <a:graphic>
          <a:graphicData uri="http://schemas.openxmlformats.org/drawingml/2006/table">
            <a:tbl>
              <a:tblPr>
                <a:tableStyleId>{BC89EF96-8CEA-46FF-86C4-4CE0E7609802}</a:tableStyleId>
              </a:tblPr>
              <a:tblGrid>
                <a:gridCol w="4220166">
                  <a:extLst>
                    <a:ext uri="{9D8B030D-6E8A-4147-A177-3AD203B41FA5}">
                      <a16:colId xmlns:a16="http://schemas.microsoft.com/office/drawing/2014/main" val="962315520"/>
                    </a:ext>
                  </a:extLst>
                </a:gridCol>
                <a:gridCol w="1738182">
                  <a:extLst>
                    <a:ext uri="{9D8B030D-6E8A-4147-A177-3AD203B41FA5}">
                      <a16:colId xmlns:a16="http://schemas.microsoft.com/office/drawing/2014/main" val="2191244009"/>
                    </a:ext>
                  </a:extLst>
                </a:gridCol>
                <a:gridCol w="1438654">
                  <a:extLst>
                    <a:ext uri="{9D8B030D-6E8A-4147-A177-3AD203B41FA5}">
                      <a16:colId xmlns:a16="http://schemas.microsoft.com/office/drawing/2014/main" val="1670193076"/>
                    </a:ext>
                  </a:extLst>
                </a:gridCol>
                <a:gridCol w="1516196">
                  <a:extLst>
                    <a:ext uri="{9D8B030D-6E8A-4147-A177-3AD203B41FA5}">
                      <a16:colId xmlns:a16="http://schemas.microsoft.com/office/drawing/2014/main" val="574194911"/>
                    </a:ext>
                  </a:extLst>
                </a:gridCol>
              </a:tblGrid>
              <a:tr h="266077">
                <a:tc rowSpan="2">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fi-FI" sz="1600" b="1" u="none" strike="noStrike" dirty="0">
                          <a:solidFill>
                            <a:schemeClr val="bg1"/>
                          </a:solidFill>
                          <a:effectLst/>
                          <a:latin typeface="Arial" panose="020B0604020202020204" pitchFamily="34" charset="0"/>
                          <a:cs typeface="Arial" panose="020B0604020202020204" pitchFamily="34" charset="0"/>
                        </a:rPr>
                        <a:t>ALOKACIJA </a:t>
                      </a:r>
                      <a:r>
                        <a:rPr lang="hr-HR" sz="1600" b="1" u="none" strike="noStrike" dirty="0">
                          <a:solidFill>
                            <a:schemeClr val="bg1"/>
                          </a:solidFill>
                          <a:effectLst/>
                          <a:latin typeface="Arial" panose="020B0604020202020204" pitchFamily="34" charset="0"/>
                          <a:cs typeface="Arial" panose="020B0604020202020204" pitchFamily="34" charset="0"/>
                        </a:rPr>
                        <a:t>PRR </a:t>
                      </a:r>
                      <a:r>
                        <a:rPr lang="fi-FI" sz="1600" b="1" u="none" strike="noStrike" dirty="0">
                          <a:solidFill>
                            <a:schemeClr val="bg1"/>
                          </a:solidFill>
                          <a:effectLst/>
                          <a:latin typeface="Arial" panose="020B0604020202020204" pitchFamily="34" charset="0"/>
                          <a:cs typeface="Arial" panose="020B0604020202020204" pitchFamily="34" charset="0"/>
                        </a:rPr>
                        <a:t>2014.-2020. (EUR)</a:t>
                      </a:r>
                      <a:endParaRPr lang="fi-FI" sz="1600" b="1" i="0" u="none" strike="noStrike" dirty="0">
                        <a:solidFill>
                          <a:schemeClr val="bg1"/>
                        </a:solidFill>
                        <a:effectLst/>
                        <a:latin typeface="Arial" panose="020B0604020202020204" pitchFamily="34" charset="0"/>
                        <a:cs typeface="Arial" panose="020B0604020202020204" pitchFamily="34" charset="0"/>
                      </a:endParaRPr>
                    </a:p>
                  </a:txBody>
                  <a:tcPr marL="9525" marR="9525" marT="9525" marB="0" anchor="ctr">
                    <a:solidFill>
                      <a:srgbClr val="114B87"/>
                    </a:solidFill>
                  </a:tcPr>
                </a:tc>
                <a:tc rowSpan="2">
                  <a:txBody>
                    <a:bodyPr/>
                    <a:lstStyle/>
                    <a:p>
                      <a:pPr algn="ctr" fontAlgn="b"/>
                      <a:r>
                        <a:rPr lang="hr-HR" sz="1600" b="1" u="none" strike="noStrike" dirty="0">
                          <a:solidFill>
                            <a:schemeClr val="bg1"/>
                          </a:solidFill>
                          <a:effectLst/>
                          <a:latin typeface="Arial" panose="020B0604020202020204" pitchFamily="34" charset="0"/>
                          <a:cs typeface="Arial" panose="020B0604020202020204" pitchFamily="34" charset="0"/>
                        </a:rPr>
                        <a:t>67.540.725</a:t>
                      </a:r>
                      <a:endParaRPr lang="hr-HR" sz="1600" b="1" i="0" u="none" strike="noStrike" dirty="0">
                        <a:solidFill>
                          <a:schemeClr val="bg1"/>
                        </a:solidFill>
                        <a:effectLst/>
                        <a:latin typeface="Arial" panose="020B0604020202020204" pitchFamily="34" charset="0"/>
                        <a:cs typeface="Arial" panose="020B0604020202020204" pitchFamily="34" charset="0"/>
                      </a:endParaRPr>
                    </a:p>
                  </a:txBody>
                  <a:tcPr marL="9525" marR="9525" marT="9525" marB="0" anchor="ctr">
                    <a:solidFill>
                      <a:srgbClr val="114B87"/>
                    </a:solidFill>
                  </a:tcPr>
                </a:tc>
                <a:tc>
                  <a:txBody>
                    <a:bodyPr/>
                    <a:lstStyle/>
                    <a:p>
                      <a:pPr algn="ctr" fontAlgn="b"/>
                      <a:r>
                        <a:rPr lang="hr-HR" sz="1600" b="1" u="none" strike="noStrike" dirty="0">
                          <a:solidFill>
                            <a:schemeClr val="bg1"/>
                          </a:solidFill>
                          <a:effectLst/>
                          <a:latin typeface="Arial" panose="020B0604020202020204" pitchFamily="34" charset="0"/>
                          <a:cs typeface="Arial" panose="020B0604020202020204" pitchFamily="34" charset="0"/>
                        </a:rPr>
                        <a:t>UGOVORENO</a:t>
                      </a:r>
                      <a:endParaRPr lang="hr-HR" sz="1600" b="1" i="0" u="none" strike="noStrike" dirty="0">
                        <a:solidFill>
                          <a:schemeClr val="bg1"/>
                        </a:solidFill>
                        <a:effectLst/>
                        <a:latin typeface="Arial" panose="020B0604020202020204" pitchFamily="34" charset="0"/>
                        <a:cs typeface="Arial" panose="020B0604020202020204" pitchFamily="34" charset="0"/>
                      </a:endParaRPr>
                    </a:p>
                  </a:txBody>
                  <a:tcPr marL="9525" marR="9525" marT="9525" marB="0" anchor="ctr">
                    <a:solidFill>
                      <a:srgbClr val="114B87"/>
                    </a:solidFill>
                  </a:tcPr>
                </a:tc>
                <a:tc>
                  <a:txBody>
                    <a:bodyPr/>
                    <a:lstStyle/>
                    <a:p>
                      <a:pPr algn="ctr" fontAlgn="b"/>
                      <a:r>
                        <a:rPr lang="hr-HR" sz="1600" b="1" u="none" strike="noStrike" dirty="0">
                          <a:solidFill>
                            <a:schemeClr val="bg1"/>
                          </a:solidFill>
                          <a:effectLst/>
                          <a:latin typeface="Arial" panose="020B0604020202020204" pitchFamily="34" charset="0"/>
                          <a:cs typeface="Arial" panose="020B0604020202020204" pitchFamily="34" charset="0"/>
                        </a:rPr>
                        <a:t>ISPLAĆENO</a:t>
                      </a:r>
                      <a:endParaRPr lang="hr-HR" sz="1600" b="1" i="0" u="none" strike="noStrike" dirty="0">
                        <a:solidFill>
                          <a:schemeClr val="bg1"/>
                        </a:solidFill>
                        <a:effectLst/>
                        <a:latin typeface="Arial" panose="020B0604020202020204" pitchFamily="34" charset="0"/>
                        <a:cs typeface="Arial" panose="020B0604020202020204" pitchFamily="34" charset="0"/>
                      </a:endParaRPr>
                    </a:p>
                  </a:txBody>
                  <a:tcPr marL="9525" marR="9525" marT="9525" marB="0" anchor="ctr">
                    <a:solidFill>
                      <a:srgbClr val="114B87"/>
                    </a:solidFill>
                  </a:tcPr>
                </a:tc>
                <a:extLst>
                  <a:ext uri="{0D108BD9-81ED-4DB2-BD59-A6C34878D82A}">
                    <a16:rowId xmlns:a16="http://schemas.microsoft.com/office/drawing/2014/main" val="902382901"/>
                  </a:ext>
                </a:extLst>
              </a:tr>
              <a:tr h="208749">
                <a:tc vMerge="1">
                  <a:txBody>
                    <a:bodyPr/>
                    <a:lstStyle/>
                    <a:p>
                      <a:pPr algn="l" fontAlgn="b"/>
                      <a:endParaRPr lang="hr-HR" sz="1200" b="1" i="0" u="none" strike="noStrike" dirty="0">
                        <a:solidFill>
                          <a:srgbClr val="000000"/>
                        </a:solidFill>
                        <a:effectLst/>
                        <a:latin typeface="Calibri" panose="020F0502020204030204" pitchFamily="34" charset="0"/>
                      </a:endParaRPr>
                    </a:p>
                  </a:txBody>
                  <a:tcPr marL="9525" marR="9525" marT="9525" marB="0" anchor="b"/>
                </a:tc>
                <a:tc vMerge="1">
                  <a:txBody>
                    <a:bodyPr/>
                    <a:lstStyle/>
                    <a:p>
                      <a:pPr algn="ctr" fontAlgn="b"/>
                      <a:endParaRPr lang="hr-HR" sz="1600" b="1" i="0" u="none" strike="noStrike" dirty="0">
                        <a:solidFill>
                          <a:srgbClr val="114B87"/>
                        </a:solidFill>
                        <a:effectLst/>
                        <a:latin typeface="Arial" panose="020B0604020202020204" pitchFamily="34" charset="0"/>
                        <a:cs typeface="Arial" panose="020B0604020202020204" pitchFamily="34" charset="0"/>
                      </a:endParaRPr>
                    </a:p>
                  </a:txBody>
                  <a:tcPr marL="9525" marR="9525" marT="9525" marB="0" anchor="ctr">
                    <a:solidFill>
                      <a:schemeClr val="accent5">
                        <a:lumMod val="60000"/>
                        <a:lumOff val="40000"/>
                      </a:schemeClr>
                    </a:solidFill>
                  </a:tcPr>
                </a:tc>
                <a:tc>
                  <a:txBody>
                    <a:bodyPr/>
                    <a:lstStyle/>
                    <a:p>
                      <a:pPr algn="ctr" fontAlgn="b"/>
                      <a:r>
                        <a:rPr lang="hr-HR" sz="1600" b="1" u="none" strike="noStrike" dirty="0">
                          <a:solidFill>
                            <a:schemeClr val="bg1"/>
                          </a:solidFill>
                          <a:effectLst/>
                          <a:latin typeface="Arial" panose="020B0604020202020204" pitchFamily="34" charset="0"/>
                          <a:cs typeface="Arial" panose="020B0604020202020204" pitchFamily="34" charset="0"/>
                        </a:rPr>
                        <a:t>94,80%</a:t>
                      </a:r>
                      <a:endParaRPr lang="hr-HR" sz="1600" b="1" i="0" u="none" strike="noStrike" dirty="0">
                        <a:solidFill>
                          <a:schemeClr val="bg1"/>
                        </a:solidFill>
                        <a:effectLst/>
                        <a:latin typeface="Arial" panose="020B0604020202020204" pitchFamily="34" charset="0"/>
                        <a:cs typeface="Arial" panose="020B0604020202020204" pitchFamily="34" charset="0"/>
                      </a:endParaRPr>
                    </a:p>
                  </a:txBody>
                  <a:tcPr marL="9525" marR="9525" marT="9525" marB="0" anchor="ctr">
                    <a:solidFill>
                      <a:srgbClr val="114B87"/>
                    </a:solidFill>
                  </a:tcPr>
                </a:tc>
                <a:tc>
                  <a:txBody>
                    <a:bodyPr/>
                    <a:lstStyle/>
                    <a:p>
                      <a:pPr algn="ctr" fontAlgn="b"/>
                      <a:r>
                        <a:rPr lang="hr-HR" sz="1600" b="1" u="none" strike="noStrike" dirty="0">
                          <a:solidFill>
                            <a:schemeClr val="bg1"/>
                          </a:solidFill>
                          <a:effectLst/>
                          <a:latin typeface="Arial" panose="020B0604020202020204" pitchFamily="34" charset="0"/>
                          <a:cs typeface="Arial" panose="020B0604020202020204" pitchFamily="34" charset="0"/>
                        </a:rPr>
                        <a:t>43,14%</a:t>
                      </a:r>
                      <a:endParaRPr lang="hr-HR" sz="1600" b="1" i="0" u="none" strike="noStrike" dirty="0">
                        <a:solidFill>
                          <a:schemeClr val="bg1"/>
                        </a:solidFill>
                        <a:effectLst/>
                        <a:latin typeface="Arial" panose="020B0604020202020204" pitchFamily="34" charset="0"/>
                        <a:cs typeface="Arial" panose="020B0604020202020204" pitchFamily="34" charset="0"/>
                      </a:endParaRPr>
                    </a:p>
                  </a:txBody>
                  <a:tcPr marL="9525" marR="9525" marT="9525" marB="0" anchor="ctr">
                    <a:solidFill>
                      <a:srgbClr val="114B87"/>
                    </a:solidFill>
                  </a:tcPr>
                </a:tc>
                <a:extLst>
                  <a:ext uri="{0D108BD9-81ED-4DB2-BD59-A6C34878D82A}">
                    <a16:rowId xmlns:a16="http://schemas.microsoft.com/office/drawing/2014/main" val="2905704205"/>
                  </a:ext>
                </a:extLst>
              </a:tr>
              <a:tr h="639341">
                <a:tc>
                  <a:txBody>
                    <a:bodyPr/>
                    <a:lstStyle/>
                    <a:p>
                      <a:pPr algn="ctr" fontAlgn="b"/>
                      <a:r>
                        <a:rPr lang="pl-PL" sz="1600" b="1" u="none" strike="noStrike" dirty="0">
                          <a:solidFill>
                            <a:srgbClr val="114B87"/>
                          </a:solidFill>
                          <a:effectLst/>
                          <a:latin typeface="Arial" panose="020B0604020202020204" pitchFamily="34" charset="0"/>
                          <a:cs typeface="Arial" panose="020B0604020202020204" pitchFamily="34" charset="0"/>
                        </a:rPr>
                        <a:t>ALOKACIJA PRR ZA PRIJELAZNO RAZDOBLJE 2021. i 2022. (EUR)</a:t>
                      </a:r>
                      <a:endParaRPr lang="pl-PL" sz="1600" b="1" i="0" u="none" strike="noStrike" dirty="0">
                        <a:solidFill>
                          <a:srgbClr val="114B87"/>
                        </a:solidFill>
                        <a:effectLst/>
                        <a:latin typeface="Arial" panose="020B0604020202020204" pitchFamily="34" charset="0"/>
                        <a:cs typeface="Arial" panose="020B0604020202020204" pitchFamily="34" charset="0"/>
                      </a:endParaRPr>
                    </a:p>
                  </a:txBody>
                  <a:tcPr marL="9525" marR="9525" marT="9525" marB="0" anchor="ctr">
                    <a:solidFill>
                      <a:srgbClr val="ADB9CA"/>
                    </a:solidFill>
                  </a:tcPr>
                </a:tc>
                <a:tc>
                  <a:txBody>
                    <a:bodyPr/>
                    <a:lstStyle/>
                    <a:p>
                      <a:pPr algn="ctr" fontAlgn="b"/>
                      <a:r>
                        <a:rPr lang="hr-HR" sz="1600" b="1" u="none" strike="noStrike" dirty="0">
                          <a:solidFill>
                            <a:srgbClr val="114B87"/>
                          </a:solidFill>
                          <a:effectLst/>
                          <a:latin typeface="Arial" panose="020B0604020202020204" pitchFamily="34" charset="0"/>
                          <a:cs typeface="Arial" panose="020B0604020202020204" pitchFamily="34" charset="0"/>
                        </a:rPr>
                        <a:t>33.198.011</a:t>
                      </a:r>
                      <a:endParaRPr lang="hr-HR" sz="1600" b="1" i="0" u="none" strike="noStrike" dirty="0">
                        <a:solidFill>
                          <a:srgbClr val="114B87"/>
                        </a:solidFill>
                        <a:effectLst/>
                        <a:latin typeface="Arial" panose="020B0604020202020204" pitchFamily="34" charset="0"/>
                        <a:cs typeface="Arial" panose="020B0604020202020204" pitchFamily="34" charset="0"/>
                      </a:endParaRPr>
                    </a:p>
                  </a:txBody>
                  <a:tcPr marL="9525" marR="9525" marT="9525" marB="0" anchor="ctr">
                    <a:solidFill>
                      <a:srgbClr val="ADB9CA"/>
                    </a:solidFill>
                  </a:tcPr>
                </a:tc>
                <a:tc>
                  <a:txBody>
                    <a:bodyPr/>
                    <a:lstStyle/>
                    <a:p>
                      <a:pPr algn="ctr" fontAlgn="b"/>
                      <a:r>
                        <a:rPr lang="hr-HR" sz="1600" b="1" i="0" u="none" strike="noStrike" dirty="0">
                          <a:solidFill>
                            <a:srgbClr val="114B87"/>
                          </a:solidFill>
                          <a:effectLst/>
                          <a:latin typeface="Arial" panose="020B0604020202020204" pitchFamily="34" charset="0"/>
                          <a:cs typeface="Arial" panose="020B0604020202020204" pitchFamily="34" charset="0"/>
                        </a:rPr>
                        <a:t>0,00%</a:t>
                      </a:r>
                    </a:p>
                  </a:txBody>
                  <a:tcPr marL="9525" marR="9525" marT="9525" marB="0" anchor="ctr">
                    <a:solidFill>
                      <a:srgbClr val="ADB9CA"/>
                    </a:solidFill>
                  </a:tcPr>
                </a:tc>
                <a:tc>
                  <a:txBody>
                    <a:bodyPr/>
                    <a:lstStyle/>
                    <a:p>
                      <a:pPr algn="ctr" fontAlgn="b"/>
                      <a:r>
                        <a:rPr lang="hr-HR" sz="1600" b="1" i="0" u="none" strike="noStrike" dirty="0">
                          <a:solidFill>
                            <a:srgbClr val="114B87"/>
                          </a:solidFill>
                          <a:effectLst/>
                          <a:latin typeface="Arial" panose="020B0604020202020204" pitchFamily="34" charset="0"/>
                          <a:cs typeface="Arial" panose="020B0604020202020204" pitchFamily="34" charset="0"/>
                        </a:rPr>
                        <a:t>0,00%</a:t>
                      </a:r>
                    </a:p>
                  </a:txBody>
                  <a:tcPr marL="9525" marR="9525" marT="9525" marB="0" anchor="ctr">
                    <a:solidFill>
                      <a:srgbClr val="ADB9CA"/>
                    </a:solidFill>
                  </a:tcPr>
                </a:tc>
                <a:extLst>
                  <a:ext uri="{0D108BD9-81ED-4DB2-BD59-A6C34878D82A}">
                    <a16:rowId xmlns:a16="http://schemas.microsoft.com/office/drawing/2014/main" val="1409638660"/>
                  </a:ext>
                </a:extLst>
              </a:tr>
              <a:tr h="208749">
                <a:tc>
                  <a:txBody>
                    <a:bodyPr/>
                    <a:lstStyle/>
                    <a:p>
                      <a:pPr algn="ctr" fontAlgn="b"/>
                      <a:r>
                        <a:rPr lang="hr-HR" sz="1600" b="1" u="none" strike="noStrike" dirty="0">
                          <a:solidFill>
                            <a:schemeClr val="bg1"/>
                          </a:solidFill>
                          <a:effectLst/>
                          <a:latin typeface="Arial" panose="020B0604020202020204" pitchFamily="34" charset="0"/>
                          <a:cs typeface="Arial" panose="020B0604020202020204" pitchFamily="34" charset="0"/>
                        </a:rPr>
                        <a:t>UKUPNO 2014. – 2022. (EUR)</a:t>
                      </a:r>
                      <a:endParaRPr lang="hr-HR" sz="1600" b="1" i="0" u="none" strike="noStrike" dirty="0">
                        <a:solidFill>
                          <a:schemeClr val="bg1"/>
                        </a:solidFill>
                        <a:effectLst/>
                        <a:latin typeface="Arial" panose="020B0604020202020204" pitchFamily="34" charset="0"/>
                        <a:cs typeface="Arial" panose="020B0604020202020204" pitchFamily="34" charset="0"/>
                      </a:endParaRPr>
                    </a:p>
                  </a:txBody>
                  <a:tcPr marL="9525" marR="9525" marT="9525" marB="0" anchor="ctr">
                    <a:solidFill>
                      <a:srgbClr val="00B050"/>
                    </a:solidFill>
                  </a:tcPr>
                </a:tc>
                <a:tc>
                  <a:txBody>
                    <a:bodyPr/>
                    <a:lstStyle/>
                    <a:p>
                      <a:pPr algn="ctr" fontAlgn="b"/>
                      <a:r>
                        <a:rPr lang="hr-HR" sz="1600" b="1" u="none" strike="noStrike" dirty="0">
                          <a:solidFill>
                            <a:schemeClr val="bg1"/>
                          </a:solidFill>
                          <a:effectLst/>
                          <a:latin typeface="Arial" panose="020B0604020202020204" pitchFamily="34" charset="0"/>
                          <a:cs typeface="Arial" panose="020B0604020202020204" pitchFamily="34" charset="0"/>
                        </a:rPr>
                        <a:t>100.738.736</a:t>
                      </a:r>
                      <a:endParaRPr lang="hr-HR" sz="1600" b="1" i="0" u="none" strike="noStrike" dirty="0">
                        <a:solidFill>
                          <a:schemeClr val="bg1"/>
                        </a:solidFill>
                        <a:effectLst/>
                        <a:latin typeface="Arial" panose="020B0604020202020204" pitchFamily="34" charset="0"/>
                        <a:cs typeface="Arial" panose="020B0604020202020204" pitchFamily="34" charset="0"/>
                      </a:endParaRPr>
                    </a:p>
                  </a:txBody>
                  <a:tcPr marL="9525" marR="9525" marT="9525" marB="0" anchor="ctr">
                    <a:solidFill>
                      <a:srgbClr val="00B050"/>
                    </a:solidFill>
                  </a:tcPr>
                </a:tc>
                <a:tc>
                  <a:txBody>
                    <a:bodyPr/>
                    <a:lstStyle/>
                    <a:p>
                      <a:pPr algn="ctr" fontAlgn="b"/>
                      <a:endParaRPr lang="hr-HR" sz="1600" b="1" i="0" u="none" strike="noStrike" dirty="0">
                        <a:solidFill>
                          <a:schemeClr val="bg1"/>
                        </a:solidFill>
                        <a:effectLst/>
                        <a:latin typeface="Arial" panose="020B0604020202020204" pitchFamily="34" charset="0"/>
                        <a:cs typeface="Arial" panose="020B0604020202020204" pitchFamily="34" charset="0"/>
                      </a:endParaRPr>
                    </a:p>
                  </a:txBody>
                  <a:tcPr marL="9525" marR="9525" marT="9525" marB="0" anchor="ctr">
                    <a:solidFill>
                      <a:srgbClr val="00B050"/>
                    </a:solidFill>
                  </a:tcPr>
                </a:tc>
                <a:tc>
                  <a:txBody>
                    <a:bodyPr/>
                    <a:lstStyle/>
                    <a:p>
                      <a:pPr algn="ctr" fontAlgn="b"/>
                      <a:endParaRPr lang="hr-HR" sz="1600" b="1" i="0" u="none" strike="noStrike" dirty="0">
                        <a:solidFill>
                          <a:schemeClr val="bg1"/>
                        </a:solidFill>
                        <a:effectLst/>
                        <a:latin typeface="Arial" panose="020B0604020202020204" pitchFamily="34" charset="0"/>
                        <a:cs typeface="Arial" panose="020B0604020202020204" pitchFamily="34" charset="0"/>
                      </a:endParaRPr>
                    </a:p>
                  </a:txBody>
                  <a:tcPr marL="9525" marR="9525" marT="9525" marB="0" anchor="ctr">
                    <a:solidFill>
                      <a:srgbClr val="00B050"/>
                    </a:solidFill>
                  </a:tcPr>
                </a:tc>
                <a:extLst>
                  <a:ext uri="{0D108BD9-81ED-4DB2-BD59-A6C34878D82A}">
                    <a16:rowId xmlns:a16="http://schemas.microsoft.com/office/drawing/2014/main" val="2543188990"/>
                  </a:ext>
                </a:extLst>
              </a:tr>
            </a:tbl>
          </a:graphicData>
        </a:graphic>
      </p:graphicFrame>
    </p:spTree>
    <p:extLst>
      <p:ext uri="{BB962C8B-B14F-4D97-AF65-F5344CB8AC3E}">
        <p14:creationId xmlns:p14="http://schemas.microsoft.com/office/powerpoint/2010/main" val="3346139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slov 1">
            <a:extLst>
              <a:ext uri="{FF2B5EF4-FFF2-40B4-BE49-F238E27FC236}">
                <a16:creationId xmlns:a16="http://schemas.microsoft.com/office/drawing/2014/main" id="{79742E28-DA98-4D0A-BC4B-E797BAF012F4}"/>
              </a:ext>
            </a:extLst>
          </p:cNvPr>
          <p:cNvSpPr>
            <a:spLocks noGrp="1"/>
          </p:cNvSpPr>
          <p:nvPr>
            <p:ph type="title"/>
          </p:nvPr>
        </p:nvSpPr>
        <p:spPr>
          <a:xfrm>
            <a:off x="838200" y="365125"/>
            <a:ext cx="10515600" cy="968375"/>
          </a:xfrm>
        </p:spPr>
        <p:txBody>
          <a:bodyPr>
            <a:normAutofit/>
          </a:bodyPr>
          <a:lstStyle/>
          <a:p>
            <a:r>
              <a:rPr lang="hr-HR" sz="3600" dirty="0"/>
              <a:t>Razvoj ruralnih zajednica - „</a:t>
            </a:r>
            <a:r>
              <a:rPr lang="hr-HR" sz="3600" dirty="0" err="1"/>
              <a:t>bottom-up</a:t>
            </a:r>
            <a:r>
              <a:rPr lang="hr-HR" sz="3600" dirty="0"/>
              <a:t>”</a:t>
            </a:r>
          </a:p>
        </p:txBody>
      </p:sp>
      <p:graphicFrame>
        <p:nvGraphicFramePr>
          <p:cNvPr id="5" name="Dijagram 4">
            <a:extLst>
              <a:ext uri="{FF2B5EF4-FFF2-40B4-BE49-F238E27FC236}">
                <a16:creationId xmlns:a16="http://schemas.microsoft.com/office/drawing/2014/main" id="{AF57EA78-E357-4A17-A1EA-C3D2DFD0A3D8}"/>
              </a:ext>
            </a:extLst>
          </p:cNvPr>
          <p:cNvGraphicFramePr/>
          <p:nvPr>
            <p:extLst/>
          </p:nvPr>
        </p:nvGraphicFramePr>
        <p:xfrm>
          <a:off x="984861" y="2202425"/>
          <a:ext cx="11108816" cy="507444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kstniOkvir 5">
            <a:extLst>
              <a:ext uri="{FF2B5EF4-FFF2-40B4-BE49-F238E27FC236}">
                <a16:creationId xmlns:a16="http://schemas.microsoft.com/office/drawing/2014/main" id="{6367551C-919D-47A7-A63F-C3288A1DFCAA}"/>
              </a:ext>
            </a:extLst>
          </p:cNvPr>
          <p:cNvSpPr txBox="1"/>
          <p:nvPr/>
        </p:nvSpPr>
        <p:spPr>
          <a:xfrm>
            <a:off x="373030" y="4390241"/>
            <a:ext cx="1809136" cy="1384995"/>
          </a:xfrm>
          <a:prstGeom prst="rect">
            <a:avLst/>
          </a:prstGeom>
          <a:noFill/>
        </p:spPr>
        <p:txBody>
          <a:bodyPr wrap="square" rtlCol="0">
            <a:spAutoFit/>
          </a:bodyPr>
          <a:lstStyle/>
          <a:p>
            <a:r>
              <a:rPr lang="hr-HR" sz="2000" b="1" dirty="0">
                <a:solidFill>
                  <a:srgbClr val="114B87"/>
                </a:solidFill>
                <a:latin typeface="Arial" panose="020B0604020202020204" pitchFamily="34" charset="0"/>
                <a:cs typeface="Arial" panose="020B0604020202020204" pitchFamily="34" charset="0"/>
              </a:rPr>
              <a:t>LEADER</a:t>
            </a:r>
          </a:p>
          <a:p>
            <a:r>
              <a:rPr lang="hr-HR" sz="1600" dirty="0">
                <a:solidFill>
                  <a:schemeClr val="tx1">
                    <a:lumMod val="50000"/>
                    <a:lumOff val="50000"/>
                  </a:schemeClr>
                </a:solidFill>
                <a:latin typeface="Arial" panose="020B0604020202020204" pitchFamily="34" charset="0"/>
                <a:cs typeface="Arial" panose="020B0604020202020204" pitchFamily="34" charset="0"/>
              </a:rPr>
              <a:t>Europski poljoprivredni fond za ruralni razvoj</a:t>
            </a:r>
          </a:p>
        </p:txBody>
      </p:sp>
      <p:sp>
        <p:nvSpPr>
          <p:cNvPr id="7" name="TekstniOkvir 6">
            <a:extLst>
              <a:ext uri="{FF2B5EF4-FFF2-40B4-BE49-F238E27FC236}">
                <a16:creationId xmlns:a16="http://schemas.microsoft.com/office/drawing/2014/main" id="{56BA7054-B3CA-455B-836E-5FDC4C1121C0}"/>
              </a:ext>
            </a:extLst>
          </p:cNvPr>
          <p:cNvSpPr txBox="1"/>
          <p:nvPr/>
        </p:nvSpPr>
        <p:spPr>
          <a:xfrm>
            <a:off x="1393473" y="2594549"/>
            <a:ext cx="3106993" cy="1631216"/>
          </a:xfrm>
          <a:prstGeom prst="rect">
            <a:avLst/>
          </a:prstGeom>
          <a:noFill/>
        </p:spPr>
        <p:txBody>
          <a:bodyPr wrap="square" rtlCol="0">
            <a:spAutoFit/>
          </a:bodyPr>
          <a:lstStyle/>
          <a:p>
            <a:r>
              <a:rPr lang="hr-HR" sz="2000" b="1" dirty="0">
                <a:solidFill>
                  <a:srgbClr val="114B87"/>
                </a:solidFill>
                <a:latin typeface="Arial" panose="020B0604020202020204" pitchFamily="34" charset="0"/>
                <a:cs typeface="Arial" panose="020B0604020202020204" pitchFamily="34" charset="0"/>
              </a:rPr>
              <a:t>LEADER + CLLD</a:t>
            </a:r>
          </a:p>
          <a:p>
            <a:r>
              <a:rPr lang="hr-HR" sz="1600" dirty="0">
                <a:solidFill>
                  <a:schemeClr val="tx1">
                    <a:lumMod val="50000"/>
                    <a:lumOff val="50000"/>
                  </a:schemeClr>
                </a:solidFill>
                <a:latin typeface="Arial" panose="020B0604020202020204" pitchFamily="34" charset="0"/>
                <a:cs typeface="Arial" panose="020B0604020202020204" pitchFamily="34" charset="0"/>
              </a:rPr>
              <a:t>Europski poljoprivredni fond za ruralni razvoj + Europski socijalni fond + Europski fond za regionalni razvoj + Europski fond za pomorstvo i ribarstvo</a:t>
            </a:r>
          </a:p>
        </p:txBody>
      </p:sp>
      <p:sp>
        <p:nvSpPr>
          <p:cNvPr id="8" name="TekstniOkvir 7">
            <a:extLst>
              <a:ext uri="{FF2B5EF4-FFF2-40B4-BE49-F238E27FC236}">
                <a16:creationId xmlns:a16="http://schemas.microsoft.com/office/drawing/2014/main" id="{D942A60C-FDB6-471A-A79D-C628535293EE}"/>
              </a:ext>
            </a:extLst>
          </p:cNvPr>
          <p:cNvSpPr txBox="1"/>
          <p:nvPr/>
        </p:nvSpPr>
        <p:spPr>
          <a:xfrm>
            <a:off x="9009677" y="1420537"/>
            <a:ext cx="3411794" cy="707886"/>
          </a:xfrm>
          <a:prstGeom prst="rect">
            <a:avLst/>
          </a:prstGeom>
          <a:noFill/>
        </p:spPr>
        <p:txBody>
          <a:bodyPr wrap="square" rtlCol="0">
            <a:spAutoFit/>
          </a:bodyPr>
          <a:lstStyle/>
          <a:p>
            <a:r>
              <a:rPr lang="hr-HR" sz="2000" b="1" dirty="0">
                <a:solidFill>
                  <a:srgbClr val="114B87"/>
                </a:solidFill>
                <a:latin typeface="Arial" panose="020B0604020202020204" pitchFamily="34" charset="0"/>
                <a:cs typeface="Arial" panose="020B0604020202020204" pitchFamily="34" charset="0"/>
              </a:rPr>
              <a:t>LEADER + CLLD + PAMETNA SELA</a:t>
            </a:r>
          </a:p>
        </p:txBody>
      </p:sp>
      <p:sp>
        <p:nvSpPr>
          <p:cNvPr id="9" name="Elipsa 8">
            <a:extLst>
              <a:ext uri="{FF2B5EF4-FFF2-40B4-BE49-F238E27FC236}">
                <a16:creationId xmlns:a16="http://schemas.microsoft.com/office/drawing/2014/main" id="{7D1EF446-FB0A-4996-98DD-33F59ADFE4FD}"/>
              </a:ext>
            </a:extLst>
          </p:cNvPr>
          <p:cNvSpPr/>
          <p:nvPr/>
        </p:nvSpPr>
        <p:spPr>
          <a:xfrm>
            <a:off x="9485426" y="2640752"/>
            <a:ext cx="619406" cy="643804"/>
          </a:xfrm>
          <a:prstGeom prst="ellipse">
            <a:avLst/>
          </a:prstGeom>
          <a:solidFill>
            <a:schemeClr val="accent1">
              <a:lumMod val="20000"/>
              <a:lumOff val="80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0" name="TekstniOkvir 9">
            <a:extLst>
              <a:ext uri="{FF2B5EF4-FFF2-40B4-BE49-F238E27FC236}">
                <a16:creationId xmlns:a16="http://schemas.microsoft.com/office/drawing/2014/main" id="{A7C3DEFB-0748-4634-803F-B5CD5E229430}"/>
              </a:ext>
            </a:extLst>
          </p:cNvPr>
          <p:cNvSpPr txBox="1"/>
          <p:nvPr/>
        </p:nvSpPr>
        <p:spPr>
          <a:xfrm>
            <a:off x="6336273" y="3468419"/>
            <a:ext cx="963562" cy="430887"/>
          </a:xfrm>
          <a:prstGeom prst="rect">
            <a:avLst/>
          </a:prstGeom>
          <a:noFill/>
        </p:spPr>
        <p:txBody>
          <a:bodyPr wrap="square" rtlCol="0">
            <a:spAutoFit/>
          </a:bodyPr>
          <a:lstStyle/>
          <a:p>
            <a:r>
              <a:rPr lang="hr-HR" sz="2200" b="1" dirty="0">
                <a:solidFill>
                  <a:srgbClr val="00B050"/>
                </a:solidFill>
                <a:latin typeface="Arial" panose="020B0604020202020204" pitchFamily="34" charset="0"/>
                <a:cs typeface="Arial" panose="020B0604020202020204" pitchFamily="34" charset="0"/>
              </a:rPr>
              <a:t>2017</a:t>
            </a:r>
          </a:p>
        </p:txBody>
      </p:sp>
      <p:sp>
        <p:nvSpPr>
          <p:cNvPr id="11" name="TekstniOkvir 10">
            <a:extLst>
              <a:ext uri="{FF2B5EF4-FFF2-40B4-BE49-F238E27FC236}">
                <a16:creationId xmlns:a16="http://schemas.microsoft.com/office/drawing/2014/main" id="{1494A005-FA72-4CEA-B0D1-9EF371DC8D9A}"/>
              </a:ext>
            </a:extLst>
          </p:cNvPr>
          <p:cNvSpPr txBox="1"/>
          <p:nvPr/>
        </p:nvSpPr>
        <p:spPr>
          <a:xfrm>
            <a:off x="4608606" y="2449783"/>
            <a:ext cx="2635072" cy="707886"/>
          </a:xfrm>
          <a:prstGeom prst="rect">
            <a:avLst/>
          </a:prstGeom>
          <a:noFill/>
        </p:spPr>
        <p:txBody>
          <a:bodyPr wrap="square" rtlCol="0">
            <a:spAutoFit/>
          </a:bodyPr>
          <a:lstStyle/>
          <a:p>
            <a:pPr algn="ctr"/>
            <a:r>
              <a:rPr lang="hr-HR" sz="2000" b="1" dirty="0">
                <a:solidFill>
                  <a:srgbClr val="00B050"/>
                </a:solidFill>
                <a:latin typeface="Arial" panose="020B0604020202020204" pitchFamily="34" charset="0"/>
                <a:cs typeface="Arial" panose="020B0604020202020204" pitchFamily="34" charset="0"/>
              </a:rPr>
              <a:t>PAMETNA </a:t>
            </a:r>
          </a:p>
          <a:p>
            <a:pPr algn="ctr"/>
            <a:r>
              <a:rPr lang="hr-HR" sz="2000" b="1" dirty="0">
                <a:solidFill>
                  <a:srgbClr val="00B050"/>
                </a:solidFill>
                <a:latin typeface="Arial" panose="020B0604020202020204" pitchFamily="34" charset="0"/>
                <a:cs typeface="Arial" panose="020B0604020202020204" pitchFamily="34" charset="0"/>
              </a:rPr>
              <a:t>SELA</a:t>
            </a:r>
          </a:p>
        </p:txBody>
      </p:sp>
      <p:pic>
        <p:nvPicPr>
          <p:cNvPr id="12" name="Slika 11">
            <a:extLst>
              <a:ext uri="{FF2B5EF4-FFF2-40B4-BE49-F238E27FC236}">
                <a16:creationId xmlns:a16="http://schemas.microsoft.com/office/drawing/2014/main" id="{AA34C68E-6650-44BD-93B0-CEDC12C6080C}"/>
              </a:ext>
            </a:extLst>
          </p:cNvPr>
          <p:cNvPicPr>
            <a:picLocks noChangeAspect="1"/>
          </p:cNvPicPr>
          <p:nvPr/>
        </p:nvPicPr>
        <p:blipFill>
          <a:blip r:embed="rId7"/>
          <a:stretch>
            <a:fillRect/>
          </a:stretch>
        </p:blipFill>
        <p:spPr>
          <a:xfrm>
            <a:off x="1393473" y="5860328"/>
            <a:ext cx="1896136" cy="488847"/>
          </a:xfrm>
          <a:prstGeom prst="rect">
            <a:avLst/>
          </a:prstGeom>
        </p:spPr>
      </p:pic>
      <p:pic>
        <p:nvPicPr>
          <p:cNvPr id="13" name="Slika 12">
            <a:extLst>
              <a:ext uri="{FF2B5EF4-FFF2-40B4-BE49-F238E27FC236}">
                <a16:creationId xmlns:a16="http://schemas.microsoft.com/office/drawing/2014/main" id="{8378F55A-CF60-4F28-B68A-105EBFFF6C96}"/>
              </a:ext>
            </a:extLst>
          </p:cNvPr>
          <p:cNvPicPr>
            <a:picLocks noChangeAspect="1"/>
          </p:cNvPicPr>
          <p:nvPr/>
        </p:nvPicPr>
        <p:blipFill>
          <a:blip r:embed="rId8"/>
          <a:stretch>
            <a:fillRect/>
          </a:stretch>
        </p:blipFill>
        <p:spPr>
          <a:xfrm>
            <a:off x="3762077" y="5165632"/>
            <a:ext cx="1693059" cy="830997"/>
          </a:xfrm>
          <a:prstGeom prst="rect">
            <a:avLst/>
          </a:prstGeom>
        </p:spPr>
      </p:pic>
      <p:sp>
        <p:nvSpPr>
          <p:cNvPr id="19" name="Elipsa 18">
            <a:extLst>
              <a:ext uri="{FF2B5EF4-FFF2-40B4-BE49-F238E27FC236}">
                <a16:creationId xmlns:a16="http://schemas.microsoft.com/office/drawing/2014/main" id="{20ABC37D-5507-4AEF-9BC2-5981FF1C68BA}"/>
              </a:ext>
            </a:extLst>
          </p:cNvPr>
          <p:cNvSpPr/>
          <p:nvPr/>
        </p:nvSpPr>
        <p:spPr>
          <a:xfrm>
            <a:off x="7718594" y="3070559"/>
            <a:ext cx="527742" cy="527742"/>
          </a:xfrm>
          <a:prstGeom prst="ellipse">
            <a:avLst/>
          </a:prstGeom>
          <a:solidFill>
            <a:schemeClr val="accent1">
              <a:lumMod val="40000"/>
              <a:lumOff val="60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20" name="TekstniOkvir 19">
            <a:extLst>
              <a:ext uri="{FF2B5EF4-FFF2-40B4-BE49-F238E27FC236}">
                <a16:creationId xmlns:a16="http://schemas.microsoft.com/office/drawing/2014/main" id="{C0F72E8D-1990-4A79-BE0B-988263829F54}"/>
              </a:ext>
            </a:extLst>
          </p:cNvPr>
          <p:cNvSpPr txBox="1"/>
          <p:nvPr/>
        </p:nvSpPr>
        <p:spPr>
          <a:xfrm>
            <a:off x="8203786" y="2881773"/>
            <a:ext cx="963562" cy="430887"/>
          </a:xfrm>
          <a:prstGeom prst="rect">
            <a:avLst/>
          </a:prstGeom>
          <a:noFill/>
        </p:spPr>
        <p:txBody>
          <a:bodyPr wrap="square" rtlCol="0">
            <a:spAutoFit/>
          </a:bodyPr>
          <a:lstStyle/>
          <a:p>
            <a:r>
              <a:rPr lang="hr-HR" sz="2200" b="1" dirty="0">
                <a:solidFill>
                  <a:srgbClr val="00B050"/>
                </a:solidFill>
                <a:latin typeface="Arial" panose="020B0604020202020204" pitchFamily="34" charset="0"/>
                <a:cs typeface="Arial" panose="020B0604020202020204" pitchFamily="34" charset="0"/>
              </a:rPr>
              <a:t>2021</a:t>
            </a:r>
          </a:p>
        </p:txBody>
      </p:sp>
      <p:grpSp>
        <p:nvGrpSpPr>
          <p:cNvPr id="23" name="Grupa 22">
            <a:extLst>
              <a:ext uri="{FF2B5EF4-FFF2-40B4-BE49-F238E27FC236}">
                <a16:creationId xmlns:a16="http://schemas.microsoft.com/office/drawing/2014/main" id="{30EB3A1A-3AF1-4D58-A229-77C190B8DB79}"/>
              </a:ext>
            </a:extLst>
          </p:cNvPr>
          <p:cNvGrpSpPr/>
          <p:nvPr/>
        </p:nvGrpSpPr>
        <p:grpSpPr>
          <a:xfrm>
            <a:off x="5772573" y="4191612"/>
            <a:ext cx="3439669" cy="1947376"/>
            <a:chOff x="5896989" y="4276185"/>
            <a:chExt cx="3439669" cy="1947376"/>
          </a:xfrm>
        </p:grpSpPr>
        <p:grpSp>
          <p:nvGrpSpPr>
            <p:cNvPr id="22" name="Grupa 21">
              <a:extLst>
                <a:ext uri="{FF2B5EF4-FFF2-40B4-BE49-F238E27FC236}">
                  <a16:creationId xmlns:a16="http://schemas.microsoft.com/office/drawing/2014/main" id="{14FDE684-DAA9-4F32-BA4C-A4C37F607DCF}"/>
                </a:ext>
              </a:extLst>
            </p:cNvPr>
            <p:cNvGrpSpPr/>
            <p:nvPr/>
          </p:nvGrpSpPr>
          <p:grpSpPr>
            <a:xfrm>
              <a:off x="5896989" y="4276185"/>
              <a:ext cx="3439669" cy="1947376"/>
              <a:chOff x="6187309" y="4362841"/>
              <a:chExt cx="3439669" cy="1947376"/>
            </a:xfrm>
          </p:grpSpPr>
          <p:pic>
            <p:nvPicPr>
              <p:cNvPr id="14" name="Slika 13">
                <a:extLst>
                  <a:ext uri="{FF2B5EF4-FFF2-40B4-BE49-F238E27FC236}">
                    <a16:creationId xmlns:a16="http://schemas.microsoft.com/office/drawing/2014/main" id="{1AEDD188-5EE6-4368-A554-42EF81B5F6E8}"/>
                  </a:ext>
                </a:extLst>
              </p:cNvPr>
              <p:cNvPicPr>
                <a:picLocks noChangeAspect="1"/>
              </p:cNvPicPr>
              <p:nvPr/>
            </p:nvPicPr>
            <p:blipFill>
              <a:blip r:embed="rId9"/>
              <a:stretch>
                <a:fillRect/>
              </a:stretch>
            </p:blipFill>
            <p:spPr>
              <a:xfrm>
                <a:off x="6187309" y="4612596"/>
                <a:ext cx="913618" cy="1245805"/>
              </a:xfrm>
              <a:prstGeom prst="rect">
                <a:avLst/>
              </a:prstGeom>
            </p:spPr>
          </p:pic>
          <p:pic>
            <p:nvPicPr>
              <p:cNvPr id="17" name="Slika 16">
                <a:extLst>
                  <a:ext uri="{FF2B5EF4-FFF2-40B4-BE49-F238E27FC236}">
                    <a16:creationId xmlns:a16="http://schemas.microsoft.com/office/drawing/2014/main" id="{6ED396B8-3071-43B3-9099-9267831A898E}"/>
                  </a:ext>
                </a:extLst>
              </p:cNvPr>
              <p:cNvPicPr>
                <a:picLocks noChangeAspect="1"/>
              </p:cNvPicPr>
              <p:nvPr/>
            </p:nvPicPr>
            <p:blipFill>
              <a:blip r:embed="rId10"/>
              <a:stretch>
                <a:fillRect/>
              </a:stretch>
            </p:blipFill>
            <p:spPr>
              <a:xfrm>
                <a:off x="7905763" y="5624923"/>
                <a:ext cx="1247224" cy="685294"/>
              </a:xfrm>
              <a:prstGeom prst="rect">
                <a:avLst/>
              </a:prstGeom>
            </p:spPr>
          </p:pic>
          <p:pic>
            <p:nvPicPr>
              <p:cNvPr id="18" name="Slika 17">
                <a:extLst>
                  <a:ext uri="{FF2B5EF4-FFF2-40B4-BE49-F238E27FC236}">
                    <a16:creationId xmlns:a16="http://schemas.microsoft.com/office/drawing/2014/main" id="{C97AB166-4B0B-4120-9F43-6336A8DE76FF}"/>
                  </a:ext>
                </a:extLst>
              </p:cNvPr>
              <p:cNvPicPr>
                <a:picLocks noChangeAspect="1"/>
              </p:cNvPicPr>
              <p:nvPr/>
            </p:nvPicPr>
            <p:blipFill>
              <a:blip r:embed="rId11"/>
              <a:stretch>
                <a:fillRect/>
              </a:stretch>
            </p:blipFill>
            <p:spPr>
              <a:xfrm>
                <a:off x="7585823" y="5210944"/>
                <a:ext cx="1487568" cy="478218"/>
              </a:xfrm>
              <a:prstGeom prst="rect">
                <a:avLst/>
              </a:prstGeom>
            </p:spPr>
          </p:pic>
          <p:pic>
            <p:nvPicPr>
              <p:cNvPr id="2" name="Slika 1">
                <a:extLst>
                  <a:ext uri="{FF2B5EF4-FFF2-40B4-BE49-F238E27FC236}">
                    <a16:creationId xmlns:a16="http://schemas.microsoft.com/office/drawing/2014/main" id="{00CD4407-B988-45D1-A1C9-53B9C877F94A}"/>
                  </a:ext>
                </a:extLst>
              </p:cNvPr>
              <p:cNvPicPr>
                <a:picLocks noChangeAspect="1"/>
              </p:cNvPicPr>
              <p:nvPr/>
            </p:nvPicPr>
            <p:blipFill>
              <a:blip r:embed="rId12"/>
              <a:stretch>
                <a:fillRect/>
              </a:stretch>
            </p:blipFill>
            <p:spPr>
              <a:xfrm>
                <a:off x="7819932" y="4362841"/>
                <a:ext cx="1807046" cy="914319"/>
              </a:xfrm>
              <a:prstGeom prst="rect">
                <a:avLst/>
              </a:prstGeom>
            </p:spPr>
          </p:pic>
          <p:pic>
            <p:nvPicPr>
              <p:cNvPr id="15" name="Slika 14">
                <a:extLst>
                  <a:ext uri="{FF2B5EF4-FFF2-40B4-BE49-F238E27FC236}">
                    <a16:creationId xmlns:a16="http://schemas.microsoft.com/office/drawing/2014/main" id="{5884D624-3759-4F26-A26C-CC8769D17581}"/>
                  </a:ext>
                </a:extLst>
              </p:cNvPr>
              <p:cNvPicPr>
                <a:picLocks noChangeAspect="1"/>
              </p:cNvPicPr>
              <p:nvPr/>
            </p:nvPicPr>
            <p:blipFill>
              <a:blip r:embed="rId13"/>
              <a:stretch>
                <a:fillRect/>
              </a:stretch>
            </p:blipFill>
            <p:spPr>
              <a:xfrm>
                <a:off x="7036436" y="4462604"/>
                <a:ext cx="1204342" cy="685294"/>
              </a:xfrm>
              <a:prstGeom prst="rect">
                <a:avLst/>
              </a:prstGeom>
              <a:ln w="3175">
                <a:solidFill>
                  <a:srgbClr val="ADB9CA"/>
                </a:solidFill>
              </a:ln>
            </p:spPr>
          </p:pic>
        </p:grpSp>
        <p:pic>
          <p:nvPicPr>
            <p:cNvPr id="16" name="Slika 15">
              <a:extLst>
                <a:ext uri="{FF2B5EF4-FFF2-40B4-BE49-F238E27FC236}">
                  <a16:creationId xmlns:a16="http://schemas.microsoft.com/office/drawing/2014/main" id="{FF4194EA-23BC-402B-8474-C5D70FA29E90}"/>
                </a:ext>
              </a:extLst>
            </p:cNvPr>
            <p:cNvPicPr>
              <a:picLocks noChangeAspect="1"/>
            </p:cNvPicPr>
            <p:nvPr/>
          </p:nvPicPr>
          <p:blipFill>
            <a:blip r:embed="rId14"/>
            <a:stretch>
              <a:fillRect/>
            </a:stretch>
          </p:blipFill>
          <p:spPr>
            <a:xfrm>
              <a:off x="6353798" y="5437800"/>
              <a:ext cx="1112398" cy="603651"/>
            </a:xfrm>
            <a:prstGeom prst="rect">
              <a:avLst/>
            </a:prstGeom>
          </p:spPr>
        </p:pic>
      </p:grpSp>
      <p:pic>
        <p:nvPicPr>
          <p:cNvPr id="21" name="Slika 20">
            <a:extLst>
              <a:ext uri="{FF2B5EF4-FFF2-40B4-BE49-F238E27FC236}">
                <a16:creationId xmlns:a16="http://schemas.microsoft.com/office/drawing/2014/main" id="{9BC0EB6B-109E-4329-8B26-A27619E88B95}"/>
              </a:ext>
            </a:extLst>
          </p:cNvPr>
          <p:cNvPicPr>
            <a:picLocks noChangeAspect="1"/>
          </p:cNvPicPr>
          <p:nvPr/>
        </p:nvPicPr>
        <p:blipFill>
          <a:blip r:embed="rId15"/>
          <a:stretch>
            <a:fillRect/>
          </a:stretch>
        </p:blipFill>
        <p:spPr>
          <a:xfrm>
            <a:off x="8702528" y="3722883"/>
            <a:ext cx="1802659" cy="563331"/>
          </a:xfrm>
          <a:prstGeom prst="rect">
            <a:avLst/>
          </a:prstGeom>
        </p:spPr>
      </p:pic>
      <p:sp>
        <p:nvSpPr>
          <p:cNvPr id="3" name="TekstniOkvir 2">
            <a:extLst>
              <a:ext uri="{FF2B5EF4-FFF2-40B4-BE49-F238E27FC236}">
                <a16:creationId xmlns:a16="http://schemas.microsoft.com/office/drawing/2014/main" id="{EFB5090E-2A10-4D0F-A50C-4FC43F59AB51}"/>
              </a:ext>
            </a:extLst>
          </p:cNvPr>
          <p:cNvSpPr txBox="1"/>
          <p:nvPr/>
        </p:nvSpPr>
        <p:spPr>
          <a:xfrm>
            <a:off x="6693766" y="1660998"/>
            <a:ext cx="2323486" cy="1015663"/>
          </a:xfrm>
          <a:prstGeom prst="rect">
            <a:avLst/>
          </a:prstGeom>
          <a:noFill/>
        </p:spPr>
        <p:txBody>
          <a:bodyPr wrap="square" rtlCol="0">
            <a:spAutoFit/>
          </a:bodyPr>
          <a:lstStyle/>
          <a:p>
            <a:pPr algn="ctr"/>
            <a:r>
              <a:rPr lang="hr-HR" sz="2000" b="1" dirty="0">
                <a:solidFill>
                  <a:srgbClr val="00B050"/>
                </a:solidFill>
                <a:latin typeface="Arial" panose="020B0604020202020204" pitchFamily="34" charset="0"/>
                <a:cs typeface="Arial" panose="020B0604020202020204" pitchFamily="34" charset="0"/>
              </a:rPr>
              <a:t>Vizija ruralnih područja do 2040. godine</a:t>
            </a:r>
          </a:p>
        </p:txBody>
      </p:sp>
    </p:spTree>
    <p:extLst>
      <p:ext uri="{BB962C8B-B14F-4D97-AF65-F5344CB8AC3E}">
        <p14:creationId xmlns:p14="http://schemas.microsoft.com/office/powerpoint/2010/main" val="20715208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AC0E9EFD-0429-4DC3-B3C3-7C3DD7F27CDF}"/>
              </a:ext>
            </a:extLst>
          </p:cNvPr>
          <p:cNvSpPr>
            <a:spLocks noGrp="1"/>
          </p:cNvSpPr>
          <p:nvPr>
            <p:ph type="title"/>
          </p:nvPr>
        </p:nvSpPr>
        <p:spPr>
          <a:xfrm>
            <a:off x="873194" y="320989"/>
            <a:ext cx="10515600" cy="967886"/>
          </a:xfrm>
        </p:spPr>
        <p:txBody>
          <a:bodyPr>
            <a:normAutofit/>
          </a:bodyPr>
          <a:lstStyle/>
          <a:p>
            <a:r>
              <a:rPr lang="pl-PL" sz="3600" dirty="0"/>
              <a:t>Vizija ruralnih područja do 2040. godine</a:t>
            </a:r>
            <a:endParaRPr lang="hr-HR" sz="3600" dirty="0"/>
          </a:p>
        </p:txBody>
      </p:sp>
      <p:graphicFrame>
        <p:nvGraphicFramePr>
          <p:cNvPr id="6" name="Dijagram 5">
            <a:extLst>
              <a:ext uri="{FF2B5EF4-FFF2-40B4-BE49-F238E27FC236}">
                <a16:creationId xmlns:a16="http://schemas.microsoft.com/office/drawing/2014/main" id="{FB40B1B7-D5AF-4460-8056-DCC45E8E8A4A}"/>
              </a:ext>
            </a:extLst>
          </p:cNvPr>
          <p:cNvGraphicFramePr/>
          <p:nvPr>
            <p:extLst>
              <p:ext uri="{D42A27DB-BD31-4B8C-83A1-F6EECF244321}">
                <p14:modId xmlns:p14="http://schemas.microsoft.com/office/powerpoint/2010/main" val="3274932907"/>
              </p:ext>
            </p:extLst>
          </p:nvPr>
        </p:nvGraphicFramePr>
        <p:xfrm>
          <a:off x="5327789" y="1288875"/>
          <a:ext cx="6896519" cy="501754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kstniOkvir 2">
            <a:extLst>
              <a:ext uri="{FF2B5EF4-FFF2-40B4-BE49-F238E27FC236}">
                <a16:creationId xmlns:a16="http://schemas.microsoft.com/office/drawing/2014/main" id="{ED5E933D-6420-4005-9021-B81E8CB4E571}"/>
              </a:ext>
            </a:extLst>
          </p:cNvPr>
          <p:cNvSpPr txBox="1"/>
          <p:nvPr/>
        </p:nvSpPr>
        <p:spPr>
          <a:xfrm>
            <a:off x="5617778" y="1467059"/>
            <a:ext cx="5607269" cy="707886"/>
          </a:xfrm>
          <a:prstGeom prst="rect">
            <a:avLst/>
          </a:prstGeom>
          <a:noFill/>
        </p:spPr>
        <p:txBody>
          <a:bodyPr wrap="square" rtlCol="0">
            <a:spAutoFit/>
          </a:bodyPr>
          <a:lstStyle/>
          <a:p>
            <a:pPr lvl="0"/>
            <a:r>
              <a:rPr lang="hr-HR" sz="2000" b="1" dirty="0">
                <a:solidFill>
                  <a:schemeClr val="bg1"/>
                </a:solidFill>
                <a:latin typeface="Arial" panose="020B0604020202020204" pitchFamily="34" charset="0"/>
                <a:cs typeface="Arial" panose="020B0604020202020204" pitchFamily="34" charset="0"/>
              </a:rPr>
              <a:t>Hrvatska Nacionalna ruralna mreža: 416 članova </a:t>
            </a:r>
            <a:r>
              <a:rPr lang="hr-HR" sz="2000" b="1" dirty="0">
                <a:solidFill>
                  <a:schemeClr val="bg1"/>
                </a:solidFill>
                <a:latin typeface="Arial" panose="020B0604020202020204" pitchFamily="34" charset="0"/>
                <a:cs typeface="Arial" panose="020B0604020202020204" pitchFamily="34" charset="0"/>
                <a:sym typeface="Wingdings" panose="05000000000000000000" pitchFamily="2" charset="2"/>
              </a:rPr>
              <a:t></a:t>
            </a:r>
            <a:r>
              <a:rPr lang="hr-HR" sz="2000" b="1" dirty="0">
                <a:solidFill>
                  <a:schemeClr val="bg1"/>
                </a:solidFill>
                <a:latin typeface="Arial" panose="020B0604020202020204" pitchFamily="34" charset="0"/>
                <a:cs typeface="Arial" panose="020B0604020202020204" pitchFamily="34" charset="0"/>
              </a:rPr>
              <a:t> odazvalo se anketi: 29 </a:t>
            </a:r>
          </a:p>
        </p:txBody>
      </p:sp>
      <p:sp>
        <p:nvSpPr>
          <p:cNvPr id="5" name="TekstniOkvir 4">
            <a:extLst>
              <a:ext uri="{FF2B5EF4-FFF2-40B4-BE49-F238E27FC236}">
                <a16:creationId xmlns:a16="http://schemas.microsoft.com/office/drawing/2014/main" id="{ECD3E567-D87A-4421-9210-2E873AE50B99}"/>
              </a:ext>
            </a:extLst>
          </p:cNvPr>
          <p:cNvSpPr txBox="1"/>
          <p:nvPr/>
        </p:nvSpPr>
        <p:spPr>
          <a:xfrm>
            <a:off x="5617778" y="2531313"/>
            <a:ext cx="6085493" cy="1631216"/>
          </a:xfrm>
          <a:prstGeom prst="rect">
            <a:avLst/>
          </a:prstGeom>
          <a:noFill/>
        </p:spPr>
        <p:txBody>
          <a:bodyPr wrap="square" rtlCol="0">
            <a:spAutoFit/>
          </a:bodyPr>
          <a:lstStyle/>
          <a:p>
            <a:pPr lvl="0"/>
            <a:r>
              <a:rPr lang="hr-HR" sz="2000" b="1" dirty="0">
                <a:solidFill>
                  <a:schemeClr val="bg1"/>
                </a:solidFill>
                <a:latin typeface="Arial" panose="020B0604020202020204" pitchFamily="34" charset="0"/>
                <a:cs typeface="Arial" panose="020B0604020202020204" pitchFamily="34" charset="0"/>
              </a:rPr>
              <a:t>Stanje: </a:t>
            </a:r>
            <a:r>
              <a:rPr lang="hr-HR" sz="2000" dirty="0">
                <a:solidFill>
                  <a:schemeClr val="bg1"/>
                </a:solidFill>
                <a:latin typeface="Arial" panose="020B0604020202020204" pitchFamily="34" charset="0"/>
                <a:cs typeface="Arial" panose="020B0604020202020204" pitchFamily="34" charset="0"/>
              </a:rPr>
              <a:t>depopulacija, investicije samo u </a:t>
            </a:r>
          </a:p>
          <a:p>
            <a:pPr lvl="0"/>
            <a:r>
              <a:rPr lang="hr-HR" sz="2000" dirty="0">
                <a:solidFill>
                  <a:schemeClr val="bg1"/>
                </a:solidFill>
                <a:latin typeface="Arial" panose="020B0604020202020204" pitchFamily="34" charset="0"/>
                <a:cs typeface="Arial" panose="020B0604020202020204" pitchFamily="34" charset="0"/>
              </a:rPr>
              <a:t>osnovnu lokalnu i društvenu infrastrukturu, </a:t>
            </a:r>
          </a:p>
          <a:p>
            <a:pPr lvl="0"/>
            <a:r>
              <a:rPr lang="hr-HR" sz="2000" dirty="0">
                <a:solidFill>
                  <a:schemeClr val="bg1"/>
                </a:solidFill>
                <a:latin typeface="Arial" panose="020B0604020202020204" pitchFamily="34" charset="0"/>
                <a:cs typeface="Arial" panose="020B0604020202020204" pitchFamily="34" charset="0"/>
              </a:rPr>
              <a:t>razvoj poljoprivrede „odvojen” od razvoja ruralnih prostora, neiskorištavanje potencijala, niska razina digitalne pismenosti</a:t>
            </a:r>
          </a:p>
        </p:txBody>
      </p:sp>
      <p:sp>
        <p:nvSpPr>
          <p:cNvPr id="7" name="TekstniOkvir 6">
            <a:extLst>
              <a:ext uri="{FF2B5EF4-FFF2-40B4-BE49-F238E27FC236}">
                <a16:creationId xmlns:a16="http://schemas.microsoft.com/office/drawing/2014/main" id="{CF12502F-B4AE-441A-80D0-6269E22720EB}"/>
              </a:ext>
            </a:extLst>
          </p:cNvPr>
          <p:cNvSpPr txBox="1"/>
          <p:nvPr/>
        </p:nvSpPr>
        <p:spPr>
          <a:xfrm>
            <a:off x="6130994" y="4556140"/>
            <a:ext cx="6127534" cy="1631216"/>
          </a:xfrm>
          <a:prstGeom prst="rect">
            <a:avLst/>
          </a:prstGeom>
          <a:noFill/>
        </p:spPr>
        <p:txBody>
          <a:bodyPr wrap="square" rtlCol="0">
            <a:spAutoFit/>
          </a:bodyPr>
          <a:lstStyle/>
          <a:p>
            <a:pPr lvl="0"/>
            <a:r>
              <a:rPr lang="hr-HR" sz="2000" b="1" dirty="0">
                <a:solidFill>
                  <a:schemeClr val="bg1"/>
                </a:solidFill>
                <a:latin typeface="Arial" panose="020B0604020202020204" pitchFamily="34" charset="0"/>
                <a:cs typeface="Arial" panose="020B0604020202020204" pitchFamily="34" charset="0"/>
              </a:rPr>
              <a:t>Vizija: </a:t>
            </a:r>
            <a:r>
              <a:rPr lang="hr-HR" sz="2000" dirty="0">
                <a:solidFill>
                  <a:schemeClr val="bg1"/>
                </a:solidFill>
                <a:latin typeface="Arial" panose="020B0604020202020204" pitchFamily="34" charset="0"/>
                <a:cs typeface="Arial" panose="020B0604020202020204" pitchFamily="34" charset="0"/>
              </a:rPr>
              <a:t>mladi ostaju na selu, financiranje </a:t>
            </a:r>
          </a:p>
          <a:p>
            <a:pPr lvl="0"/>
            <a:r>
              <a:rPr lang="hr-HR" sz="2000" dirty="0">
                <a:solidFill>
                  <a:schemeClr val="bg1"/>
                </a:solidFill>
                <a:latin typeface="Arial" panose="020B0604020202020204" pitchFamily="34" charset="0"/>
                <a:cs typeface="Arial" panose="020B0604020202020204" pitchFamily="34" charset="0"/>
              </a:rPr>
              <a:t>lokalnih projekata, udruženi poljoprivredni proizvođači, kvaliteta zajedništva u lokalnoj sredini jamac je uključenosti u lokalne, regionalne i nacionalne strategije </a:t>
            </a:r>
          </a:p>
        </p:txBody>
      </p:sp>
      <p:pic>
        <p:nvPicPr>
          <p:cNvPr id="8" name="Slika 6">
            <a:extLst>
              <a:ext uri="{FF2B5EF4-FFF2-40B4-BE49-F238E27FC236}">
                <a16:creationId xmlns:a16="http://schemas.microsoft.com/office/drawing/2014/main" id="{D33D32B3-E35A-4FD7-AF9B-7F7D77D50417}"/>
              </a:ext>
            </a:extLst>
          </p:cNvPr>
          <p:cNvPicPr>
            <a:picLocks noChangeAspect="1"/>
          </p:cNvPicPr>
          <p:nvPr/>
        </p:nvPicPr>
        <p:blipFill>
          <a:blip r:embed="rId8"/>
          <a:stretch>
            <a:fillRect/>
          </a:stretch>
        </p:blipFill>
        <p:spPr>
          <a:xfrm>
            <a:off x="0" y="1467059"/>
            <a:ext cx="5295480" cy="5390941"/>
          </a:xfrm>
          <a:prstGeom prst="rect">
            <a:avLst/>
          </a:prstGeom>
        </p:spPr>
      </p:pic>
    </p:spTree>
    <p:extLst>
      <p:ext uri="{BB962C8B-B14F-4D97-AF65-F5344CB8AC3E}">
        <p14:creationId xmlns:p14="http://schemas.microsoft.com/office/powerpoint/2010/main" val="37135686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D322CA6C-E08E-4E8D-8642-F558CBFCF137}"/>
              </a:ext>
            </a:extLst>
          </p:cNvPr>
          <p:cNvSpPr>
            <a:spLocks noGrp="1"/>
          </p:cNvSpPr>
          <p:nvPr>
            <p:ph type="title"/>
          </p:nvPr>
        </p:nvSpPr>
        <p:spPr>
          <a:xfrm>
            <a:off x="728312" y="484496"/>
            <a:ext cx="11463688" cy="967886"/>
          </a:xfrm>
        </p:spPr>
        <p:txBody>
          <a:bodyPr>
            <a:normAutofit fontScale="90000"/>
          </a:bodyPr>
          <a:lstStyle/>
          <a:p>
            <a:r>
              <a:rPr lang="hr-HR" dirty="0"/>
              <a:t>Tipovi intervencija u Strateškom planu ZPP-a</a:t>
            </a:r>
            <a:br>
              <a:rPr lang="hr-HR" sz="2800" dirty="0"/>
            </a:br>
            <a:endParaRPr lang="hr-HR" sz="3100" dirty="0"/>
          </a:p>
        </p:txBody>
      </p:sp>
      <p:graphicFrame>
        <p:nvGraphicFramePr>
          <p:cNvPr id="9" name="Dijagram 8">
            <a:extLst>
              <a:ext uri="{FF2B5EF4-FFF2-40B4-BE49-F238E27FC236}">
                <a16:creationId xmlns:a16="http://schemas.microsoft.com/office/drawing/2014/main" id="{2FACFFB1-01B5-48EF-B8DB-00CF09704B0F}"/>
              </a:ext>
            </a:extLst>
          </p:cNvPr>
          <p:cNvGraphicFramePr/>
          <p:nvPr>
            <p:extLst>
              <p:ext uri="{D42A27DB-BD31-4B8C-83A1-F6EECF244321}">
                <p14:modId xmlns:p14="http://schemas.microsoft.com/office/powerpoint/2010/main" val="3668894551"/>
              </p:ext>
            </p:extLst>
          </p:nvPr>
        </p:nvGraphicFramePr>
        <p:xfrm>
          <a:off x="364156" y="1573643"/>
          <a:ext cx="11463688" cy="479986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Pravokutnik: zaobljeni kutovi 2">
            <a:extLst>
              <a:ext uri="{FF2B5EF4-FFF2-40B4-BE49-F238E27FC236}">
                <a16:creationId xmlns:a16="http://schemas.microsoft.com/office/drawing/2014/main" id="{4DD6BCF0-98F8-4CC9-BF17-1038E0D2945B}"/>
              </a:ext>
            </a:extLst>
          </p:cNvPr>
          <p:cNvSpPr/>
          <p:nvPr/>
        </p:nvSpPr>
        <p:spPr>
          <a:xfrm>
            <a:off x="8179904" y="3886200"/>
            <a:ext cx="3647940" cy="864704"/>
          </a:xfrm>
          <a:prstGeom prst="roundRect">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r-HR"/>
          </a:p>
        </p:txBody>
      </p:sp>
      <p:sp>
        <p:nvSpPr>
          <p:cNvPr id="4" name="Pravokutnik: zaobljeni kutovi 3">
            <a:extLst>
              <a:ext uri="{FF2B5EF4-FFF2-40B4-BE49-F238E27FC236}">
                <a16:creationId xmlns:a16="http://schemas.microsoft.com/office/drawing/2014/main" id="{2A650FA2-3766-4704-9CA5-44C387225E58}"/>
              </a:ext>
            </a:extLst>
          </p:cNvPr>
          <p:cNvSpPr/>
          <p:nvPr/>
        </p:nvSpPr>
        <p:spPr>
          <a:xfrm>
            <a:off x="8179904" y="5565913"/>
            <a:ext cx="3647940" cy="327991"/>
          </a:xfrm>
          <a:prstGeom prst="roundRect">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r-HR"/>
          </a:p>
        </p:txBody>
      </p:sp>
    </p:spTree>
    <p:extLst>
      <p:ext uri="{BB962C8B-B14F-4D97-AF65-F5344CB8AC3E}">
        <p14:creationId xmlns:p14="http://schemas.microsoft.com/office/powerpoint/2010/main" val="20216368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6D0F9D22-56AF-4BA1-93D1-DA3B731D7172}"/>
              </a:ext>
            </a:extLst>
          </p:cNvPr>
          <p:cNvSpPr>
            <a:spLocks noGrp="1"/>
          </p:cNvSpPr>
          <p:nvPr>
            <p:ph type="title"/>
          </p:nvPr>
        </p:nvSpPr>
        <p:spPr/>
        <p:txBody>
          <a:bodyPr>
            <a:normAutofit/>
          </a:bodyPr>
          <a:lstStyle/>
          <a:p>
            <a:r>
              <a:rPr lang="hr-HR" sz="3600" dirty="0"/>
              <a:t>LEADER u razdoblju 2023. – 2027.</a:t>
            </a:r>
          </a:p>
        </p:txBody>
      </p:sp>
      <p:sp>
        <p:nvSpPr>
          <p:cNvPr id="4" name="TekstniOkvir 3">
            <a:extLst>
              <a:ext uri="{FF2B5EF4-FFF2-40B4-BE49-F238E27FC236}">
                <a16:creationId xmlns:a16="http://schemas.microsoft.com/office/drawing/2014/main" id="{8B5380C3-292D-4099-8F6B-154DF6C10A23}"/>
              </a:ext>
            </a:extLst>
          </p:cNvPr>
          <p:cNvSpPr txBox="1"/>
          <p:nvPr/>
        </p:nvSpPr>
        <p:spPr>
          <a:xfrm>
            <a:off x="9629529" y="1197102"/>
            <a:ext cx="2835426" cy="861774"/>
          </a:xfrm>
          <a:prstGeom prst="rect">
            <a:avLst/>
          </a:prstGeom>
          <a:noFill/>
        </p:spPr>
        <p:txBody>
          <a:bodyPr wrap="square" rtlCol="0">
            <a:spAutoFit/>
          </a:bodyPr>
          <a:lstStyle/>
          <a:p>
            <a:r>
              <a:rPr lang="hr-HR" sz="1600" dirty="0">
                <a:solidFill>
                  <a:srgbClr val="114B87"/>
                </a:solidFill>
                <a:latin typeface="Arial" panose="020B0604020202020204" pitchFamily="34" charset="0"/>
                <a:cs typeface="Arial" panose="020B0604020202020204" pitchFamily="34" charset="0"/>
              </a:rPr>
              <a:t>Min 5% omotnice EPFRR </a:t>
            </a:r>
          </a:p>
          <a:p>
            <a:r>
              <a:rPr lang="hr-HR" sz="1600" dirty="0">
                <a:solidFill>
                  <a:srgbClr val="114B87"/>
                </a:solidFill>
                <a:latin typeface="Arial" panose="020B0604020202020204" pitchFamily="34" charset="0"/>
                <a:cs typeface="Arial" panose="020B0604020202020204" pitchFamily="34" charset="0"/>
              </a:rPr>
              <a:t>za provedbu LEADER-a</a:t>
            </a:r>
          </a:p>
          <a:p>
            <a:endParaRPr lang="hr-HR" dirty="0"/>
          </a:p>
        </p:txBody>
      </p:sp>
      <p:grpSp>
        <p:nvGrpSpPr>
          <p:cNvPr id="12" name="Grupa 11">
            <a:extLst>
              <a:ext uri="{FF2B5EF4-FFF2-40B4-BE49-F238E27FC236}">
                <a16:creationId xmlns:a16="http://schemas.microsoft.com/office/drawing/2014/main" id="{6A84A6DB-C7E0-45C3-88C1-963EE17E919E}"/>
              </a:ext>
            </a:extLst>
          </p:cNvPr>
          <p:cNvGrpSpPr/>
          <p:nvPr/>
        </p:nvGrpSpPr>
        <p:grpSpPr>
          <a:xfrm>
            <a:off x="5175115" y="1627989"/>
            <a:ext cx="7568119" cy="4605564"/>
            <a:chOff x="2795450" y="1516208"/>
            <a:chExt cx="7879405" cy="4990290"/>
          </a:xfrm>
        </p:grpSpPr>
        <p:graphicFrame>
          <p:nvGraphicFramePr>
            <p:cNvPr id="8" name="Dijagram 7">
              <a:extLst>
                <a:ext uri="{FF2B5EF4-FFF2-40B4-BE49-F238E27FC236}">
                  <a16:creationId xmlns:a16="http://schemas.microsoft.com/office/drawing/2014/main" id="{435120B1-1B61-458F-B5EF-34A6A89E7BF4}"/>
                </a:ext>
              </a:extLst>
            </p:cNvPr>
            <p:cNvGraphicFramePr/>
            <p:nvPr>
              <p:extLst>
                <p:ext uri="{D42A27DB-BD31-4B8C-83A1-F6EECF244321}">
                  <p14:modId xmlns:p14="http://schemas.microsoft.com/office/powerpoint/2010/main" val="2239281744"/>
                </p:ext>
              </p:extLst>
            </p:nvPr>
          </p:nvGraphicFramePr>
          <p:xfrm>
            <a:off x="2795450" y="1516208"/>
            <a:ext cx="7879405" cy="499029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1" name="Slika 10">
              <a:extLst>
                <a:ext uri="{FF2B5EF4-FFF2-40B4-BE49-F238E27FC236}">
                  <a16:creationId xmlns:a16="http://schemas.microsoft.com/office/drawing/2014/main" id="{8A2B7B90-C895-41F4-88B0-B3D088D31466}"/>
                </a:ext>
              </a:extLst>
            </p:cNvPr>
            <p:cNvPicPr>
              <a:picLocks noChangeAspect="1"/>
            </p:cNvPicPr>
            <p:nvPr/>
          </p:nvPicPr>
          <p:blipFill>
            <a:blip r:embed="rId8"/>
            <a:stretch>
              <a:fillRect/>
            </a:stretch>
          </p:blipFill>
          <p:spPr>
            <a:xfrm>
              <a:off x="2879143" y="2496713"/>
              <a:ext cx="2734498" cy="2886575"/>
            </a:xfrm>
            <a:prstGeom prst="rect">
              <a:avLst/>
            </a:prstGeom>
          </p:spPr>
        </p:pic>
      </p:grpSp>
      <p:graphicFrame>
        <p:nvGraphicFramePr>
          <p:cNvPr id="6" name="Dijagram 5">
            <a:extLst>
              <a:ext uri="{FF2B5EF4-FFF2-40B4-BE49-F238E27FC236}">
                <a16:creationId xmlns:a16="http://schemas.microsoft.com/office/drawing/2014/main" id="{7C9CE007-E9E3-4BCA-941D-18788B62F09C}"/>
              </a:ext>
            </a:extLst>
          </p:cNvPr>
          <p:cNvGraphicFramePr/>
          <p:nvPr>
            <p:extLst>
              <p:ext uri="{D42A27DB-BD31-4B8C-83A1-F6EECF244321}">
                <p14:modId xmlns:p14="http://schemas.microsoft.com/office/powerpoint/2010/main" val="1004296754"/>
              </p:ext>
            </p:extLst>
          </p:nvPr>
        </p:nvGraphicFramePr>
        <p:xfrm>
          <a:off x="524052" y="2499609"/>
          <a:ext cx="4553786" cy="2862322"/>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
        <p:nvSpPr>
          <p:cNvPr id="7" name="TekstniOkvir 6">
            <a:extLst>
              <a:ext uri="{FF2B5EF4-FFF2-40B4-BE49-F238E27FC236}">
                <a16:creationId xmlns:a16="http://schemas.microsoft.com/office/drawing/2014/main" id="{DA5BA720-6483-454B-88DB-B9C5E2FF2B9B}"/>
              </a:ext>
            </a:extLst>
          </p:cNvPr>
          <p:cNvSpPr txBox="1"/>
          <p:nvPr/>
        </p:nvSpPr>
        <p:spPr>
          <a:xfrm>
            <a:off x="2148820" y="3345994"/>
            <a:ext cx="2695555" cy="1169551"/>
          </a:xfrm>
          <a:prstGeom prst="rect">
            <a:avLst/>
          </a:prstGeom>
          <a:noFill/>
        </p:spPr>
        <p:txBody>
          <a:bodyPr wrap="square" rtlCol="0">
            <a:spAutoFit/>
          </a:bodyPr>
          <a:lstStyle/>
          <a:p>
            <a:pPr lvl="0">
              <a:spcAft>
                <a:spcPts val="600"/>
              </a:spcAft>
            </a:pPr>
            <a:r>
              <a:rPr lang="hr-HR" sz="2000" b="1" dirty="0">
                <a:solidFill>
                  <a:srgbClr val="114B87"/>
                </a:solidFill>
                <a:latin typeface="Arial" panose="020B0604020202020204" pitchFamily="34" charset="0"/>
                <a:cs typeface="Arial" panose="020B0604020202020204" pitchFamily="34" charset="0"/>
              </a:rPr>
              <a:t>„NETWORKING”</a:t>
            </a:r>
          </a:p>
          <a:p>
            <a:pPr lvl="0">
              <a:spcAft>
                <a:spcPts val="600"/>
              </a:spcAft>
            </a:pPr>
            <a:r>
              <a:rPr lang="hr-HR" sz="2000" b="1" dirty="0">
                <a:solidFill>
                  <a:srgbClr val="114B87"/>
                </a:solidFill>
                <a:latin typeface="Arial" panose="020B0604020202020204" pitchFamily="34" charset="0"/>
                <a:cs typeface="Arial" panose="020B0604020202020204" pitchFamily="34" charset="0"/>
              </a:rPr>
              <a:t>ISKUSTVO</a:t>
            </a:r>
          </a:p>
          <a:p>
            <a:pPr lvl="0">
              <a:spcAft>
                <a:spcPts val="600"/>
              </a:spcAft>
            </a:pPr>
            <a:r>
              <a:rPr lang="hr-HR" sz="2000" b="1" dirty="0">
                <a:solidFill>
                  <a:srgbClr val="114B87"/>
                </a:solidFill>
                <a:latin typeface="Arial" panose="020B0604020202020204" pitchFamily="34" charset="0"/>
                <a:cs typeface="Arial" panose="020B0604020202020204" pitchFamily="34" charset="0"/>
              </a:rPr>
              <a:t>FINANCIRANJE</a:t>
            </a:r>
          </a:p>
        </p:txBody>
      </p:sp>
      <p:sp>
        <p:nvSpPr>
          <p:cNvPr id="3" name="TekstniOkvir 2">
            <a:extLst>
              <a:ext uri="{FF2B5EF4-FFF2-40B4-BE49-F238E27FC236}">
                <a16:creationId xmlns:a16="http://schemas.microsoft.com/office/drawing/2014/main" id="{8F4AB7D0-1D09-43A4-83F5-643AC3E2C5D7}"/>
              </a:ext>
            </a:extLst>
          </p:cNvPr>
          <p:cNvSpPr txBox="1"/>
          <p:nvPr/>
        </p:nvSpPr>
        <p:spPr>
          <a:xfrm>
            <a:off x="5551482" y="3864920"/>
            <a:ext cx="1763718" cy="400110"/>
          </a:xfrm>
          <a:prstGeom prst="rect">
            <a:avLst/>
          </a:prstGeom>
          <a:solidFill>
            <a:srgbClr val="114B87"/>
          </a:solidFill>
        </p:spPr>
        <p:txBody>
          <a:bodyPr wrap="square" rtlCol="0">
            <a:spAutoFit/>
          </a:bodyPr>
          <a:lstStyle/>
          <a:p>
            <a:pPr algn="ctr"/>
            <a:r>
              <a:rPr lang="hr-HR" sz="2000" b="1" dirty="0">
                <a:solidFill>
                  <a:schemeClr val="bg1"/>
                </a:solidFill>
                <a:latin typeface="Arial" panose="020B0604020202020204" pitchFamily="34" charset="0"/>
                <a:cs typeface="Arial" panose="020B0604020202020204" pitchFamily="34" charset="0"/>
              </a:rPr>
              <a:t>STRATEGIJE</a:t>
            </a:r>
          </a:p>
        </p:txBody>
      </p:sp>
    </p:spTree>
    <p:extLst>
      <p:ext uri="{BB962C8B-B14F-4D97-AF65-F5344CB8AC3E}">
        <p14:creationId xmlns:p14="http://schemas.microsoft.com/office/powerpoint/2010/main" val="10665807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0C661124-65C3-49C2-A5E4-A01C653CE4D1}"/>
              </a:ext>
            </a:extLst>
          </p:cNvPr>
          <p:cNvSpPr>
            <a:spLocks noGrp="1"/>
          </p:cNvSpPr>
          <p:nvPr>
            <p:ph type="title"/>
          </p:nvPr>
        </p:nvSpPr>
        <p:spPr/>
        <p:txBody>
          <a:bodyPr/>
          <a:lstStyle/>
          <a:p>
            <a:r>
              <a:rPr lang="hr-HR" dirty="0"/>
              <a:t>Pametna sela - izazovi</a:t>
            </a:r>
          </a:p>
        </p:txBody>
      </p:sp>
      <p:graphicFrame>
        <p:nvGraphicFramePr>
          <p:cNvPr id="6" name="Rezervirano mjesto sadržaja 5">
            <a:extLst>
              <a:ext uri="{FF2B5EF4-FFF2-40B4-BE49-F238E27FC236}">
                <a16:creationId xmlns:a16="http://schemas.microsoft.com/office/drawing/2014/main" id="{252962BF-87F1-4CC9-A8BE-FAC7329D6115}"/>
              </a:ext>
            </a:extLst>
          </p:cNvPr>
          <p:cNvGraphicFramePr>
            <a:graphicFrameLocks noGrp="1"/>
          </p:cNvGraphicFramePr>
          <p:nvPr>
            <p:ph idx="1"/>
            <p:extLst>
              <p:ext uri="{D42A27DB-BD31-4B8C-83A1-F6EECF244321}">
                <p14:modId xmlns:p14="http://schemas.microsoft.com/office/powerpoint/2010/main" val="288936957"/>
              </p:ext>
            </p:extLst>
          </p:nvPr>
        </p:nvGraphicFramePr>
        <p:xfrm>
          <a:off x="838200" y="176823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945590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Naslov 8"/>
          <p:cNvSpPr>
            <a:spLocks noGrp="1"/>
          </p:cNvSpPr>
          <p:nvPr>
            <p:ph type="ctrTitle"/>
          </p:nvPr>
        </p:nvSpPr>
        <p:spPr>
          <a:xfrm>
            <a:off x="1524000" y="3014435"/>
            <a:ext cx="9144000" cy="1246334"/>
          </a:xfrm>
        </p:spPr>
        <p:txBody>
          <a:bodyPr>
            <a:normAutofit/>
          </a:bodyPr>
          <a:lstStyle/>
          <a:p>
            <a:r>
              <a:rPr lang="hr-HR" dirty="0"/>
              <a:t>HVALA NA PAŽNJI!</a:t>
            </a:r>
            <a:endParaRPr lang="hr-HR" sz="2700" dirty="0"/>
          </a:p>
        </p:txBody>
      </p:sp>
      <p:pic>
        <p:nvPicPr>
          <p:cNvPr id="2" name="Slika 1">
            <a:extLst>
              <a:ext uri="{FF2B5EF4-FFF2-40B4-BE49-F238E27FC236}">
                <a16:creationId xmlns:a16="http://schemas.microsoft.com/office/drawing/2014/main" id="{50DE252B-11D8-4194-A834-90E0332337FB}"/>
              </a:ext>
            </a:extLst>
          </p:cNvPr>
          <p:cNvPicPr>
            <a:picLocks noChangeAspect="1"/>
          </p:cNvPicPr>
          <p:nvPr/>
        </p:nvPicPr>
        <p:blipFill>
          <a:blip r:embed="rId2"/>
          <a:stretch>
            <a:fillRect/>
          </a:stretch>
        </p:blipFill>
        <p:spPr>
          <a:xfrm>
            <a:off x="2438400" y="723976"/>
            <a:ext cx="7315200" cy="1162050"/>
          </a:xfrm>
          <a:prstGeom prst="rect">
            <a:avLst/>
          </a:prstGeom>
        </p:spPr>
      </p:pic>
      <p:sp>
        <p:nvSpPr>
          <p:cNvPr id="3" name="TekstniOkvir 2">
            <a:extLst>
              <a:ext uri="{FF2B5EF4-FFF2-40B4-BE49-F238E27FC236}">
                <a16:creationId xmlns:a16="http://schemas.microsoft.com/office/drawing/2014/main" id="{7E9781C5-DC7F-407E-B4D8-0947CB88CCF4}"/>
              </a:ext>
            </a:extLst>
          </p:cNvPr>
          <p:cNvSpPr txBox="1"/>
          <p:nvPr/>
        </p:nvSpPr>
        <p:spPr>
          <a:xfrm>
            <a:off x="2214664" y="5389178"/>
            <a:ext cx="8242570" cy="400110"/>
          </a:xfrm>
          <a:prstGeom prst="rect">
            <a:avLst/>
          </a:prstGeom>
          <a:noFill/>
        </p:spPr>
        <p:txBody>
          <a:bodyPr wrap="square" rtlCol="0">
            <a:spAutoFit/>
          </a:bodyPr>
          <a:lstStyle/>
          <a:p>
            <a:pPr algn="ctr"/>
            <a:r>
              <a:rPr lang="hr-HR" sz="2000" b="1" dirty="0">
                <a:solidFill>
                  <a:schemeClr val="bg1"/>
                </a:solidFill>
                <a:latin typeface="Arial" panose="020B0604020202020204" pitchFamily="34" charset="0"/>
                <a:cs typeface="Arial" panose="020B0604020202020204" pitchFamily="34" charset="0"/>
              </a:rPr>
              <a:t>www.ruralnirazvoj.hr			www.poljoprivreda.gov.hr</a:t>
            </a:r>
          </a:p>
        </p:txBody>
      </p:sp>
    </p:spTree>
    <p:extLst>
      <p:ext uri="{BB962C8B-B14F-4D97-AF65-F5344CB8AC3E}">
        <p14:creationId xmlns:p14="http://schemas.microsoft.com/office/powerpoint/2010/main" val="832973326"/>
      </p:ext>
    </p:extLst>
  </p:cSld>
  <p:clrMapOvr>
    <a:masterClrMapping/>
  </p:clrMapOvr>
</p:sld>
</file>

<file path=ppt/theme/theme1.xml><?xml version="1.0" encoding="utf-8"?>
<a:theme xmlns:a="http://schemas.openxmlformats.org/drawingml/2006/main" name="Tema sustava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sustava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9F163B3D546FAE4BB6499E8027079DD4" ma:contentTypeVersion="13" ma:contentTypeDescription="Create a new document." ma:contentTypeScope="" ma:versionID="12be4e90ac0d9e89ad371be153d200e3">
  <xsd:schema xmlns:xsd="http://www.w3.org/2001/XMLSchema" xmlns:xs="http://www.w3.org/2001/XMLSchema" xmlns:p="http://schemas.microsoft.com/office/2006/metadata/properties" xmlns:ns3="5e4746fc-6ced-4d88-ab6d-a577345cfe0f" xmlns:ns4="6e9955d7-2283-4bec-8550-6cf476b882e3" targetNamespace="http://schemas.microsoft.com/office/2006/metadata/properties" ma:root="true" ma:fieldsID="9cca3bc4ac7c14fc47bfa975bfb397f3" ns3:_="" ns4:_="">
    <xsd:import namespace="5e4746fc-6ced-4d88-ab6d-a577345cfe0f"/>
    <xsd:import namespace="6e9955d7-2283-4bec-8550-6cf476b882e3"/>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Tags" minOccurs="0"/>
                <xsd:element ref="ns3:MediaServiceGenerationTime" minOccurs="0"/>
                <xsd:element ref="ns3:MediaServiceEventHashCode" minOccurs="0"/>
                <xsd:element ref="ns3:MediaServiceOCR" minOccurs="0"/>
                <xsd:element ref="ns3:MediaServiceDateTaken" minOccurs="0"/>
                <xsd:element ref="ns3:MediaServiceLocation"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e4746fc-6ced-4d88-ab6d-a577345cfe0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DateTaken" ma:index="17" nillable="true" ma:displayName="MediaServiceDateTaken" ma:hidden="true" ma:internalName="MediaServiceDateTaken"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6e9955d7-2283-4bec-8550-6cf476b882e3"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1FA225D-25F6-4AED-8BD5-9A419D5D056F}">
  <ds:schemaRefs>
    <ds:schemaRef ds:uri="http://schemas.openxmlformats.org/package/2006/metadata/core-properties"/>
    <ds:schemaRef ds:uri="http://purl.org/dc/terms/"/>
    <ds:schemaRef ds:uri="http://www.w3.org/XML/1998/namespace"/>
    <ds:schemaRef ds:uri="http://schemas.microsoft.com/office/2006/metadata/properties"/>
    <ds:schemaRef ds:uri="5e4746fc-6ced-4d88-ab6d-a577345cfe0f"/>
    <ds:schemaRef ds:uri="http://schemas.microsoft.com/office/2006/documentManagement/types"/>
    <ds:schemaRef ds:uri="6e9955d7-2283-4bec-8550-6cf476b882e3"/>
    <ds:schemaRef ds:uri="http://schemas.microsoft.com/office/infopath/2007/PartnerControls"/>
    <ds:schemaRef ds:uri="http://purl.org/dc/dcmitype/"/>
    <ds:schemaRef ds:uri="http://purl.org/dc/elements/1.1/"/>
  </ds:schemaRefs>
</ds:datastoreItem>
</file>

<file path=customXml/itemProps2.xml><?xml version="1.0" encoding="utf-8"?>
<ds:datastoreItem xmlns:ds="http://schemas.openxmlformats.org/officeDocument/2006/customXml" ds:itemID="{A77F2288-13FF-41EB-8448-B23099BB53E7}">
  <ds:schemaRefs>
    <ds:schemaRef ds:uri="http://schemas.microsoft.com/sharepoint/v3/contenttype/forms"/>
  </ds:schemaRefs>
</ds:datastoreItem>
</file>

<file path=customXml/itemProps3.xml><?xml version="1.0" encoding="utf-8"?>
<ds:datastoreItem xmlns:ds="http://schemas.openxmlformats.org/officeDocument/2006/customXml" ds:itemID="{080F4300-66A5-4D7D-867E-4E6436C4289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e4746fc-6ced-4d88-ab6d-a577345cfe0f"/>
    <ds:schemaRef ds:uri="6e9955d7-2283-4bec-8550-6cf476b882e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1548</TotalTime>
  <Words>1032</Words>
  <Application>Microsoft Office PowerPoint</Application>
  <PresentationFormat>Široki zaslon</PresentationFormat>
  <Paragraphs>145</Paragraphs>
  <Slides>11</Slides>
  <Notes>4</Notes>
  <HiddenSlides>0</HiddenSlides>
  <MMClips>0</MMClips>
  <ScaleCrop>false</ScaleCrop>
  <HeadingPairs>
    <vt:vector size="6" baseType="variant">
      <vt:variant>
        <vt:lpstr>Korišteni fontovi</vt:lpstr>
      </vt:variant>
      <vt:variant>
        <vt:i4>5</vt:i4>
      </vt:variant>
      <vt:variant>
        <vt:lpstr>Tema</vt:lpstr>
      </vt:variant>
      <vt:variant>
        <vt:i4>1</vt:i4>
      </vt:variant>
      <vt:variant>
        <vt:lpstr>Naslovi slajdova</vt:lpstr>
      </vt:variant>
      <vt:variant>
        <vt:i4>11</vt:i4>
      </vt:variant>
    </vt:vector>
  </HeadingPairs>
  <TitlesOfParts>
    <vt:vector size="17" baseType="lpstr">
      <vt:lpstr>Arial</vt:lpstr>
      <vt:lpstr>Calibri</vt:lpstr>
      <vt:lpstr>Calibri Light</vt:lpstr>
      <vt:lpstr>Courier New</vt:lpstr>
      <vt:lpstr>Wingdings</vt:lpstr>
      <vt:lpstr>Tema sustava Office</vt:lpstr>
      <vt:lpstr>STRATEŠKI PLAN ZPP I RAZVOJ PAMETNIH SELA</vt:lpstr>
      <vt:lpstr>Vizija i strateški ciljevi strategije poljoprivrede</vt:lpstr>
      <vt:lpstr>Perspektiva poljoprivredne politike  RH u narednom razdoblju</vt:lpstr>
      <vt:lpstr>Rezultati PRR – Mjera 19 </vt:lpstr>
      <vt:lpstr>Rezultati – Mjera 19</vt:lpstr>
      <vt:lpstr>Razvoj ruralnih zajednica - „bottom-up”</vt:lpstr>
      <vt:lpstr>Vizija ruralnih područja do 2040. godine</vt:lpstr>
      <vt:lpstr>Tipovi intervencija u Strateškom planu ZPP-a </vt:lpstr>
      <vt:lpstr>LEADER u razdoblju 2023. – 2027.</vt:lpstr>
      <vt:lpstr>Pametna sela - izazovi</vt:lpstr>
      <vt:lpstr>HVALA NA PAŽNJI!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 ZPP </dc:title>
  <dc:creator>ana.zeljezic@mps.hr</dc:creator>
  <cp:lastModifiedBy>Ana Željezić Ramqaj</cp:lastModifiedBy>
  <cp:revision>49</cp:revision>
  <dcterms:created xsi:type="dcterms:W3CDTF">2020-11-08T21:44:13Z</dcterms:created>
  <dcterms:modified xsi:type="dcterms:W3CDTF">2021-07-07T11:24:27Z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0x0101009F163B3D546FAE4BB6499E8027079DD4</vt:lpwstr>
  </property>
</Properties>
</file>