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2" r:id="rId6"/>
    <p:sldId id="264" r:id="rId7"/>
    <p:sldId id="265" r:id="rId8"/>
    <p:sldId id="275" r:id="rId9"/>
    <p:sldId id="273" r:id="rId10"/>
    <p:sldId id="260" r:id="rId11"/>
    <p:sldId id="263" r:id="rId12"/>
    <p:sldId id="274" r:id="rId13"/>
    <p:sldId id="267" r:id="rId14"/>
    <p:sldId id="268" r:id="rId15"/>
    <p:sldId id="266" r:id="rId16"/>
    <p:sldId id="270" r:id="rId17"/>
    <p:sldId id="269" r:id="rId18"/>
    <p:sldId id="271" r:id="rId19"/>
    <p:sldId id="272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1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3CD8471-74BC-4B19-B36C-39F7A574F6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4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11395C-8053-4F45-97C9-4C3B9344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8449D-8DA5-449B-8035-A72E14E8D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7644" y="365125"/>
            <a:ext cx="8386156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12064-1A7B-4AA0-981E-9A068D2F3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918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21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D4B32F-990E-4299-ABAB-17DF85056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D34E55-F46F-4161-AA8C-3B70BA2C88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967644"/>
            <a:ext cx="9144000" cy="92271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dirty="0"/>
              <a:t>Naslov - tema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117EB-9682-4204-A3EF-CD1726FEC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82538" y="5492187"/>
            <a:ext cx="4826924" cy="47951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dirty="0"/>
              <a:t>Predavač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54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2F5A5F2-4536-4302-BE0E-0B87B978F0F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A66743-3820-42BC-952D-50692A1B8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CAE0E-40B9-4CD7-8F4E-322A75F90C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17957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333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2B1AA9-6DCA-48A6-BB05-D82E525732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03C5D2-1D2D-4343-AE1A-3ECF2272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7766" y="365125"/>
            <a:ext cx="843603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9790F-6FEE-427E-9B7F-59D510AD9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434F11-56A2-4925-BD6F-E97C086C7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015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706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54EDE6-88B0-4481-BF4A-36B9D5FA89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E95F27-2670-4060-893C-1E4391012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264" y="365125"/>
            <a:ext cx="850412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65D686-4F30-445C-9E36-8AFB36CC2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D2FAC-E875-4E10-B0DB-006AD82B56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E7848-89E7-446C-9B95-9BB461B7B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C8499E-583E-4A0D-8ED4-053B39A510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30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770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2089700-B7EF-41F3-B23D-3E8FFB834B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E12753-1BEC-4EE0-AAAF-5B9B17746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04603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C1A6F-EBCE-46D4-9B8A-8A4F0B54D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23703"/>
            <a:ext cx="6172200" cy="533734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EF23-3405-4BF9-921A-B782A97D6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04803"/>
            <a:ext cx="3932237" cy="275624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6112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0EA0BF-F4AD-4E26-97AA-71C7BE1D7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2CBCDA-CC29-435E-B921-9F367AB4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46212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698DEA-FF06-4543-BBEF-47105E841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FD795-EFD1-4707-92E5-57EFF8F392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46412"/>
            <a:ext cx="3932237" cy="281463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2607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CFE0C6-636F-4F8C-8C01-E194851650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96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2A2CC17-716C-4534-BE08-3CEEFBD82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0B63E0-848E-452C-B65F-668FF4926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E8B1B-C068-4D37-A75F-7C5F7EAF1B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4034A-25B2-4AB3-A6FF-EDD083C12154}" type="datetimeFigureOut">
              <a:rPr lang="en-GB" smtClean="0"/>
              <a:t>08/07/2021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DD533-6C14-4580-8278-3E614A51B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57573-A987-425E-BEE5-D2F4C6F93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49C59-F0AF-4A84-BD92-DB08C98B7B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718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7464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33FBD-3EE6-4F06-878C-33EA019534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Modeli</a:t>
            </a:r>
            <a:r>
              <a:rPr lang="en-US" dirty="0"/>
              <a:t> </a:t>
            </a:r>
            <a:r>
              <a:rPr lang="en-US" dirty="0" err="1"/>
              <a:t>digitalizacije</a:t>
            </a:r>
            <a:r>
              <a:rPr lang="en-US" dirty="0"/>
              <a:t> sela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C2B2E-532D-4EE4-9CA4-F30CEAAFB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82538" y="5492187"/>
            <a:ext cx="4826924" cy="773146"/>
          </a:xfrm>
        </p:spPr>
        <p:txBody>
          <a:bodyPr>
            <a:normAutofit fontScale="92500" lnSpcReduction="10000"/>
          </a:bodyPr>
          <a:lstStyle/>
          <a:p>
            <a:r>
              <a:rPr lang="hr-HR" dirty="0" err="1"/>
              <a:t>izv.prof</a:t>
            </a:r>
            <a:r>
              <a:rPr lang="hr-HR" dirty="0"/>
              <a:t>.</a:t>
            </a:r>
            <a:r>
              <a:rPr lang="en-US" dirty="0"/>
              <a:t>dr.sc</a:t>
            </a:r>
            <a:r>
              <a:rPr lang="hr-HR" dirty="0"/>
              <a:t>. Krešimir Grgić</a:t>
            </a:r>
            <a:r>
              <a:rPr lang="en-US" dirty="0"/>
              <a:t>, F</a:t>
            </a:r>
            <a:r>
              <a:rPr lang="hr-HR" dirty="0"/>
              <a:t>ERIT Osijek</a:t>
            </a:r>
          </a:p>
          <a:p>
            <a:r>
              <a:rPr lang="hr-HR" dirty="0" err="1"/>
              <a:t>izv.prof</a:t>
            </a:r>
            <a:r>
              <a:rPr lang="hr-HR" dirty="0"/>
              <a:t>.</a:t>
            </a:r>
            <a:r>
              <a:rPr lang="en-US" dirty="0"/>
              <a:t>dr.sc. Josip Job, F</a:t>
            </a:r>
            <a:r>
              <a:rPr lang="hr-HR" dirty="0"/>
              <a:t>ERIT Osijek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1485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Sadržaj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UVOD</a:t>
            </a:r>
          </a:p>
          <a:p>
            <a:r>
              <a:rPr lang="en-GB" dirty="0"/>
              <a:t>RAZVOJ KONCEPTA PAMETNOG SELA</a:t>
            </a:r>
          </a:p>
          <a:p>
            <a:r>
              <a:rPr lang="en-GB" dirty="0"/>
              <a:t>TEHNOLOŠKI PREDUVJETI</a:t>
            </a:r>
          </a:p>
          <a:p>
            <a:r>
              <a:rPr lang="en-GB" dirty="0"/>
              <a:t>INFORMACIJSKO-KOMUNIKACIJSKE TEHNOLOGIJE U PAMETNOM SELU</a:t>
            </a:r>
          </a:p>
          <a:p>
            <a:r>
              <a:rPr lang="en-GB" dirty="0"/>
              <a:t>NAPREDNE PAMETNE USLUGE U OKVIRU PAMETNOG SELA</a:t>
            </a:r>
          </a:p>
        </p:txBody>
      </p:sp>
    </p:spTree>
    <p:extLst>
      <p:ext uri="{BB962C8B-B14F-4D97-AF65-F5344CB8AC3E}">
        <p14:creationId xmlns:p14="http://schemas.microsoft.com/office/powerpoint/2010/main" val="385964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hr-HR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hr-HR" altLang="en-US" sz="3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hr-HR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hr-HR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hr-HR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Tehnologija na selu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hr-H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(Tehnički i uslužni aspekti koncepta pametnog sela s mogućnostima primjene u ruralnim područjima Osječko-baranjske županije)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hr-H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Krešimir Grgić i Josip Job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hr-HR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Osijek, siječanj 2021.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31" descr="2-ob-zupanija - DRŽAVNA ERGELA ĐAKOVO">
            <a:extLst>
              <a:ext uri="{FF2B5EF4-FFF2-40B4-BE49-F238E27FC236}">
                <a16:creationId xmlns:a16="http://schemas.microsoft.com/office/drawing/2014/main" id="{A87F5670-D419-47AC-B2B2-567387E32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689" y="1825624"/>
            <a:ext cx="8382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30" descr="ferit_hr_120x120@2x">
            <a:extLst>
              <a:ext uri="{FF2B5EF4-FFF2-40B4-BE49-F238E27FC236}">
                <a16:creationId xmlns:a16="http://schemas.microsoft.com/office/drawing/2014/main" id="{EB6D8560-4D7D-41F6-A83D-AD214AFE7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2759" y="1794579"/>
            <a:ext cx="117157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AF7891-D6A1-4615-8F10-40A294D95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91" y="3035557"/>
            <a:ext cx="33076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Osječko-baranjska županija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Upravni odjel za ruralni razvoj</a:t>
            </a:r>
            <a:endParaRPr kumimoji="0" lang="en-US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CFDC4F-7592-400A-9C22-FAEE07E8310B}"/>
              </a:ext>
            </a:extLst>
          </p:cNvPr>
          <p:cNvSpPr txBox="1"/>
          <p:nvPr/>
        </p:nvSpPr>
        <p:spPr>
          <a:xfrm>
            <a:off x="7580666" y="3012979"/>
            <a:ext cx="38015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Fakultet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elektrotehnike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računarstva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informacijskih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tehnologija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Osijek</a:t>
            </a:r>
          </a:p>
        </p:txBody>
      </p:sp>
    </p:spTree>
    <p:extLst>
      <p:ext uri="{BB962C8B-B14F-4D97-AF65-F5344CB8AC3E}">
        <p14:creationId xmlns:p14="http://schemas.microsoft.com/office/powerpoint/2010/main" val="447173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Razvoj koncepta pametnog sela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463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285819F1-71AB-4F1A-BC36-5F2BABA23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" r="2252"/>
          <a:stretch/>
        </p:blipFill>
        <p:spPr bwMode="auto">
          <a:xfrm>
            <a:off x="2795159" y="0"/>
            <a:ext cx="9396841" cy="537351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82629E-6047-4B02-B145-373D884D8BF3}"/>
              </a:ext>
            </a:extLst>
          </p:cNvPr>
          <p:cNvSpPr txBox="1"/>
          <p:nvPr/>
        </p:nvSpPr>
        <p:spPr>
          <a:xfrm>
            <a:off x="2795159" y="53735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nternet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objekata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[Skyworks2019]</a:t>
            </a:r>
          </a:p>
        </p:txBody>
      </p:sp>
    </p:spTree>
    <p:extLst>
      <p:ext uri="{BB962C8B-B14F-4D97-AF65-F5344CB8AC3E}">
        <p14:creationId xmlns:p14="http://schemas.microsoft.com/office/powerpoint/2010/main" val="51909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7E4BC40-C05B-4B4E-B418-87A2D9D049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1963" y="0"/>
            <a:ext cx="7920037" cy="59795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A32D5B-56ED-4501-84A3-F12DC4607885}"/>
              </a:ext>
            </a:extLst>
          </p:cNvPr>
          <p:cNvSpPr txBox="1"/>
          <p:nvPr/>
        </p:nvSpPr>
        <p:spPr>
          <a:xfrm>
            <a:off x="580496" y="5250568"/>
            <a:ext cx="36914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Troslojna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arhitektura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pametnog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grada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[Zhang2017]</a:t>
            </a:r>
          </a:p>
        </p:txBody>
      </p:sp>
    </p:spTree>
    <p:extLst>
      <p:ext uri="{BB962C8B-B14F-4D97-AF65-F5344CB8AC3E}">
        <p14:creationId xmlns:p14="http://schemas.microsoft.com/office/powerpoint/2010/main" val="3068493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A32D5B-56ED-4501-84A3-F12DC4607885}"/>
              </a:ext>
            </a:extLst>
          </p:cNvPr>
          <p:cNvSpPr txBox="1"/>
          <p:nvPr/>
        </p:nvSpPr>
        <p:spPr>
          <a:xfrm>
            <a:off x="1" y="5024793"/>
            <a:ext cx="48316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Integracija tehnologija za primjene u poljoprivredi [Krintz2016]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FC860A-09E9-48F9-8348-8DC3A65016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D8FFDC04-1E6A-4459-9B19-457FF1AAFC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644" y="0"/>
            <a:ext cx="7360356" cy="578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624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TEHNOLOŠKI PREDUVJETI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409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E5EEA8-2A20-48D7-B2AF-E195770488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4400" y="-3347"/>
            <a:ext cx="8737600" cy="56031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200A54-A765-4D72-8B2F-E20E6DA81F3C}"/>
              </a:ext>
            </a:extLst>
          </p:cNvPr>
          <p:cNvSpPr txBox="1"/>
          <p:nvPr/>
        </p:nvSpPr>
        <p:spPr>
          <a:xfrm>
            <a:off x="3192812" y="54963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Broj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umreženih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uređaja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u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milijardama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[Ericsson2017]</a:t>
            </a:r>
          </a:p>
        </p:txBody>
      </p:sp>
    </p:spTree>
    <p:extLst>
      <p:ext uri="{BB962C8B-B14F-4D97-AF65-F5344CB8AC3E}">
        <p14:creationId xmlns:p14="http://schemas.microsoft.com/office/powerpoint/2010/main" val="167533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AAA657-7842-422D-9EDD-81A231DD66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434" y="-9842"/>
            <a:ext cx="9456566" cy="50108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5C3FCF-CAE4-4E8E-B7C3-55003D3CF4E5}"/>
              </a:ext>
            </a:extLst>
          </p:cNvPr>
          <p:cNvSpPr txBox="1"/>
          <p:nvPr/>
        </p:nvSpPr>
        <p:spPr>
          <a:xfrm>
            <a:off x="2628900" y="513591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Prikaz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korištenja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brzina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širokopojasnog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 internet u OBŽ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274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INFORMACIJSKO-KOMUNIKACIJSKE TEHNOLOGIJE U PAMETNOM SELU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036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table" descr="Table&#10;&#10;Description automatically generated">
            <a:extLst>
              <a:ext uri="{FF2B5EF4-FFF2-40B4-BE49-F238E27FC236}">
                <a16:creationId xmlns:a16="http://schemas.microsoft.com/office/drawing/2014/main" id="{255EF18D-8D52-41B2-AE00-BC3072F3D8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" contrast="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9556" y="1777647"/>
            <a:ext cx="10272888" cy="39798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7F2F332-C782-49E9-878F-9B27216C180E}"/>
              </a:ext>
            </a:extLst>
          </p:cNvPr>
          <p:cNvSpPr txBox="1"/>
          <p:nvPr/>
        </p:nvSpPr>
        <p:spPr>
          <a:xfrm>
            <a:off x="2865966" y="13408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Kvalitativna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usporedba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komunikacijskih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Arial" panose="020B0604020202020204" pitchFamily="34" charset="0"/>
                <a:cs typeface="+mn-cs"/>
              </a:rPr>
              <a:t>tehnologija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284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NAPREDNE PAMETNE USLUGE U OKVIRU PAMETNOG SELA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e-</a:t>
            </a:r>
            <a:r>
              <a:rPr lang="en-GB" dirty="0" err="1"/>
              <a:t>zdravstvo</a:t>
            </a:r>
            <a:r>
              <a:rPr lang="en-GB" dirty="0"/>
              <a:t> (e-health)</a:t>
            </a:r>
          </a:p>
          <a:p>
            <a:r>
              <a:rPr lang="en-GB" dirty="0"/>
              <a:t>e-</a:t>
            </a:r>
            <a:r>
              <a:rPr lang="en-GB" dirty="0" err="1"/>
              <a:t>uprava</a:t>
            </a:r>
            <a:r>
              <a:rPr lang="en-GB" dirty="0"/>
              <a:t> (e-government)</a:t>
            </a:r>
          </a:p>
          <a:p>
            <a:r>
              <a:rPr lang="en-GB" dirty="0"/>
              <a:t>e-</a:t>
            </a:r>
            <a:r>
              <a:rPr lang="en-GB" dirty="0" err="1"/>
              <a:t>poljoprivreda</a:t>
            </a:r>
            <a:r>
              <a:rPr lang="en-GB" dirty="0"/>
              <a:t> (e-agriculture)</a:t>
            </a:r>
          </a:p>
          <a:p>
            <a:r>
              <a:rPr lang="en-GB" dirty="0" err="1"/>
              <a:t>ostale</a:t>
            </a:r>
            <a:r>
              <a:rPr lang="en-GB" dirty="0"/>
              <a:t> e-</a:t>
            </a:r>
            <a:r>
              <a:rPr lang="en-GB" dirty="0" err="1"/>
              <a:t>usluge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38955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Security and Privacy Issues in Remote Healthcare Systems Using Wireless  Body Area Networks | SpringerLink">
            <a:extLst>
              <a:ext uri="{FF2B5EF4-FFF2-40B4-BE49-F238E27FC236}">
                <a16:creationId xmlns:a16="http://schemas.microsoft.com/office/drawing/2014/main" id="{53A6CC36-4F20-4337-BBAE-E52A2A20F0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644" y="0"/>
            <a:ext cx="4315460" cy="59048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39F254-5D07-4603-ADCA-89BFA7DD799F}"/>
              </a:ext>
            </a:extLst>
          </p:cNvPr>
          <p:cNvSpPr txBox="1"/>
          <p:nvPr/>
        </p:nvSpPr>
        <p:spPr>
          <a:xfrm>
            <a:off x="7387244" y="129552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zdravstvo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[Nidhya2019]</a:t>
            </a:r>
          </a:p>
        </p:txBody>
      </p:sp>
    </p:spTree>
    <p:extLst>
      <p:ext uri="{BB962C8B-B14F-4D97-AF65-F5344CB8AC3E}">
        <p14:creationId xmlns:p14="http://schemas.microsoft.com/office/powerpoint/2010/main" val="25874287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1870C1-986C-4170-B1E8-949784125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213" y="-1"/>
            <a:ext cx="9348787" cy="58418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E8AC95-887A-4C01-BD63-5D3840E0F4FB}"/>
              </a:ext>
            </a:extLst>
          </p:cNvPr>
          <p:cNvSpPr txBox="1"/>
          <p:nvPr/>
        </p:nvSpPr>
        <p:spPr>
          <a:xfrm>
            <a:off x="838200" y="5423657"/>
            <a:ext cx="60936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uprava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[Joshi2018]</a:t>
            </a:r>
          </a:p>
        </p:txBody>
      </p:sp>
    </p:spTree>
    <p:extLst>
      <p:ext uri="{BB962C8B-B14F-4D97-AF65-F5344CB8AC3E}">
        <p14:creationId xmlns:p14="http://schemas.microsoft.com/office/powerpoint/2010/main" val="37289764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CC94F15B-BA4B-4EDF-BA4D-076ED9A0A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712" y="-1"/>
            <a:ext cx="5894134" cy="58126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FDCDED-004E-4354-A74D-863C32F8E696}"/>
              </a:ext>
            </a:extLst>
          </p:cNvPr>
          <p:cNvSpPr txBox="1"/>
          <p:nvPr/>
        </p:nvSpPr>
        <p:spPr>
          <a:xfrm>
            <a:off x="1207911" y="54433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Koncept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pametne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poljoprivrede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[Mahbub2020]</a:t>
            </a:r>
          </a:p>
        </p:txBody>
      </p:sp>
    </p:spTree>
    <p:extLst>
      <p:ext uri="{BB962C8B-B14F-4D97-AF65-F5344CB8AC3E}">
        <p14:creationId xmlns:p14="http://schemas.microsoft.com/office/powerpoint/2010/main" val="1118209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Izazovi</a:t>
            </a:r>
            <a:r>
              <a:rPr lang="en-US" dirty="0"/>
              <a:t> </a:t>
            </a:r>
            <a:r>
              <a:rPr lang="en-US" dirty="0" err="1"/>
              <a:t>država</a:t>
            </a:r>
            <a:r>
              <a:rPr lang="en-US" dirty="0"/>
              <a:t> EU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Ciljevima</a:t>
            </a:r>
            <a:r>
              <a:rPr lang="en-US" dirty="0"/>
              <a:t> </a:t>
            </a:r>
            <a:r>
              <a:rPr lang="en-US" dirty="0" err="1"/>
              <a:t>održivog</a:t>
            </a:r>
            <a:r>
              <a:rPr lang="en-US" dirty="0"/>
              <a:t> </a:t>
            </a:r>
            <a:r>
              <a:rPr lang="en-US" dirty="0" err="1"/>
              <a:t>razvoja</a:t>
            </a:r>
            <a:r>
              <a:rPr lang="en-US" dirty="0"/>
              <a:t> – SDG [Europe2020]</a:t>
            </a:r>
            <a:endParaRPr lang="en-GB" dirty="0"/>
          </a:p>
        </p:txBody>
      </p:sp>
      <p:pic>
        <p:nvPicPr>
          <p:cNvPr id="6" name="Content Placeholder 4" descr="Background pattern&#10;&#10;Description automatically generated">
            <a:extLst>
              <a:ext uri="{FF2B5EF4-FFF2-40B4-BE49-F238E27FC236}">
                <a16:creationId xmlns:a16="http://schemas.microsoft.com/office/drawing/2014/main" id="{83184F13-9CD7-483F-85FC-5A50A81B0C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" b="81761"/>
          <a:stretch/>
        </p:blipFill>
        <p:spPr>
          <a:xfrm>
            <a:off x="0" y="1728600"/>
            <a:ext cx="12192000" cy="2600513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250C804-9AA5-453C-9D8F-C760C141E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4" descr="Background pattern&#10;&#10;Description automatically generated">
            <a:extLst>
              <a:ext uri="{FF2B5EF4-FFF2-40B4-BE49-F238E27FC236}">
                <a16:creationId xmlns:a16="http://schemas.microsoft.com/office/drawing/2014/main" id="{E1FDAECE-D214-4B41-A5A0-0235D680CF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0" t="77831" b="19686"/>
          <a:stretch/>
        </p:blipFill>
        <p:spPr>
          <a:xfrm>
            <a:off x="0" y="4505662"/>
            <a:ext cx="12192000" cy="3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981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11E17-76BA-43E9-87A2-4F54819E1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47046-EE80-4DEE-AFD0-1069A95B2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picture containing timeline&#10;&#10;Description automatically generated">
            <a:extLst>
              <a:ext uri="{FF2B5EF4-FFF2-40B4-BE49-F238E27FC236}">
                <a16:creationId xmlns:a16="http://schemas.microsoft.com/office/drawing/2014/main" id="{F2567735-5428-4446-A502-77ED36140A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887345" y="2499677"/>
            <a:ext cx="6417310" cy="185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64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63666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196</Words>
  <Application>Microsoft Office PowerPoint</Application>
  <PresentationFormat>Widescreen</PresentationFormat>
  <Paragraphs>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1_Office Theme</vt:lpstr>
      <vt:lpstr>PowerPoint Presentation</vt:lpstr>
      <vt:lpstr>Modeli digitalizacije sela</vt:lpstr>
      <vt:lpstr>Sadržaj</vt:lpstr>
      <vt:lpstr>PowerPoint Presentation</vt:lpstr>
      <vt:lpstr>Razvoj koncepta pametnog sela</vt:lpstr>
      <vt:lpstr>PowerPoint Presentation</vt:lpstr>
      <vt:lpstr>PowerPoint Presentation</vt:lpstr>
      <vt:lpstr>PowerPoint Presentation</vt:lpstr>
      <vt:lpstr>TEHNOLOŠKI PREDUVJETI</vt:lpstr>
      <vt:lpstr>PowerPoint Presentation</vt:lpstr>
      <vt:lpstr>PowerPoint Presentation</vt:lpstr>
      <vt:lpstr>INFORMACIJSKO-KOMUNIKACIJSKE TEHNOLOGIJE U PAMETNOM SELU</vt:lpstr>
      <vt:lpstr>PowerPoint Presentation</vt:lpstr>
      <vt:lpstr>NAPREDNE PAMETNE USLUGE U OKVIRU PAMETNOG SELA</vt:lpstr>
      <vt:lpstr>PowerPoint Presentation</vt:lpstr>
      <vt:lpstr>PowerPoint Presentation</vt:lpstr>
      <vt:lpstr>PowerPoint Presentation</vt:lpstr>
      <vt:lpstr>Izazovi država EU prema Ciljevima održivog razvoja – SDG [Europe2020]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Josip Job</dc:creator>
  <cp:lastModifiedBy>Josip Job</cp:lastModifiedBy>
  <cp:revision>1</cp:revision>
  <dcterms:created xsi:type="dcterms:W3CDTF">2021-07-08T10:32:22Z</dcterms:created>
  <dcterms:modified xsi:type="dcterms:W3CDTF">2021-07-08T10:33:52Z</dcterms:modified>
</cp:coreProperties>
</file>